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56" r:id="rId1"/>
    <p:sldMasterId id="2147483657" r:id="rId2"/>
  </p:sldMasterIdLst>
  <p:notesMasterIdLst>
    <p:notesMasterId r:id="rId33"/>
  </p:notesMasterIdLst>
  <p:sldIdLst>
    <p:sldId id="347" r:id="rId3"/>
    <p:sldId id="256" r:id="rId4"/>
    <p:sldId id="260" r:id="rId5"/>
    <p:sldId id="383" r:id="rId6"/>
    <p:sldId id="321" r:id="rId7"/>
    <p:sldId id="318" r:id="rId8"/>
    <p:sldId id="366" r:id="rId9"/>
    <p:sldId id="267" r:id="rId10"/>
    <p:sldId id="272" r:id="rId11"/>
    <p:sldId id="354" r:id="rId12"/>
    <p:sldId id="322" r:id="rId13"/>
    <p:sldId id="275" r:id="rId14"/>
    <p:sldId id="316" r:id="rId15"/>
    <p:sldId id="277" r:id="rId16"/>
    <p:sldId id="289" r:id="rId17"/>
    <p:sldId id="390" r:id="rId18"/>
    <p:sldId id="372" r:id="rId19"/>
    <p:sldId id="370" r:id="rId20"/>
    <p:sldId id="278" r:id="rId21"/>
    <p:sldId id="360" r:id="rId22"/>
    <p:sldId id="361" r:id="rId23"/>
    <p:sldId id="365" r:id="rId24"/>
    <p:sldId id="384" r:id="rId25"/>
    <p:sldId id="280" r:id="rId26"/>
    <p:sldId id="363" r:id="rId27"/>
    <p:sldId id="279" r:id="rId28"/>
    <p:sldId id="281" r:id="rId29"/>
    <p:sldId id="371" r:id="rId30"/>
    <p:sldId id="368" r:id="rId31"/>
    <p:sldId id="261" r:id="rId32"/>
  </p:sldIdLst>
  <p:sldSz cx="12192000" cy="6858000"/>
  <p:notesSz cx="6858000" cy="9144000"/>
  <p:embeddedFontLst>
    <p:embeddedFont>
      <p:font typeface="Calibri" panose="020F0502020204030204" pitchFamily="34" charset="0"/>
      <p:regular r:id="rId34"/>
      <p:bold r:id="rId35"/>
      <p:italic r:id="rId36"/>
      <p:boldItalic r:id="rId37"/>
    </p:embeddedFont>
    <p:embeddedFont>
      <p:font typeface="Segoe UI Historic" panose="020B0502040204020203" pitchFamily="34" charset="0"/>
      <p:regular r:id="rId38"/>
    </p:embeddedFont>
    <p:embeddedFont>
      <p:font typeface="Source Sans Pro" panose="020B0503030403020204" pitchFamily="34" charset="0"/>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80811" autoAdjust="0"/>
  </p:normalViewPr>
  <p:slideViewPr>
    <p:cSldViewPr snapToGrid="0">
      <p:cViewPr varScale="1">
        <p:scale>
          <a:sx n="88" d="100"/>
          <a:sy n="88" d="100"/>
        </p:scale>
        <p:origin x="1480" y="1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6.fntdata"/><Relationship Id="rId21" Type="http://schemas.openxmlformats.org/officeDocument/2006/relationships/slide" Target="slides/slide19.xml"/><Relationship Id="rId34" Type="http://schemas.openxmlformats.org/officeDocument/2006/relationships/font" Target="fonts/font1.fntdata"/><Relationship Id="rId42" Type="http://schemas.openxmlformats.org/officeDocument/2006/relationships/font" Target="fonts/font9.fnt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3.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2.fntdata"/><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cccaccessibility.org/training/request-campus-training"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cvc.edu/about-the-oei/resources/"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cccaccessibility.org/training/request-campus-training" TargetMode="External"/><Relationship Id="rId2" Type="http://schemas.openxmlformats.org/officeDocument/2006/relationships/slide" Target="../slides/slide28.xml"/><Relationship Id="rId1" Type="http://schemas.openxmlformats.org/officeDocument/2006/relationships/notesMaster" Target="../notesMasters/notesMaster1.xml"/><Relationship Id="rId4" Type="http://schemas.openxmlformats.org/officeDocument/2006/relationships/hyperlink" Target="https://cvc.edu/about-the-oei/resources/" TargetMode="Externa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cvc.edu/about-the-oei/resources/" TargetMode="External"/><Relationship Id="rId7" Type="http://schemas.openxmlformats.org/officeDocument/2006/relationships/hyperlink" Target="https://lor.instructure.com/resources/b8d948a27fa947ad93078103919acb5f" TargetMode="External"/><Relationship Id="rId2" Type="http://schemas.openxmlformats.org/officeDocument/2006/relationships/slide" Target="../slides/slide29.xml"/><Relationship Id="rId1" Type="http://schemas.openxmlformats.org/officeDocument/2006/relationships/notesMaster" Target="../notesMasters/notesMaster1.xml"/><Relationship Id="rId6" Type="http://schemas.openxmlformats.org/officeDocument/2006/relationships/hyperlink" Target="https://lor.instructure.com/resources/a3a5fec6058b49d0974ebf01ac4e7ad6" TargetMode="External"/><Relationship Id="rId5" Type="http://schemas.openxmlformats.org/officeDocument/2006/relationships/hyperlink" Target="https://cccaccessibility.org/training/request-campus-training" TargetMode="External"/><Relationship Id="rId4" Type="http://schemas.openxmlformats.org/officeDocument/2006/relationships/hyperlink" Target="https://ccconlineed.instructure.com/courses/5462" TargetMode="Externa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cvc.edu/about-the-oei/resources/" TargetMode="External"/><Relationship Id="rId7" Type="http://schemas.openxmlformats.org/officeDocument/2006/relationships/hyperlink" Target="https://lor.instructure.com/resources/b8d948a27fa947ad93078103919acb5f" TargetMode="External"/><Relationship Id="rId2" Type="http://schemas.openxmlformats.org/officeDocument/2006/relationships/slide" Target="../slides/slide30.xml"/><Relationship Id="rId1" Type="http://schemas.openxmlformats.org/officeDocument/2006/relationships/notesMaster" Target="../notesMasters/notesMaster1.xml"/><Relationship Id="rId6" Type="http://schemas.openxmlformats.org/officeDocument/2006/relationships/hyperlink" Target="https://lor.instructure.com/resources/a3a5fec6058b49d0974ebf01ac4e7ad6" TargetMode="External"/><Relationship Id="rId5" Type="http://schemas.openxmlformats.org/officeDocument/2006/relationships/hyperlink" Target="https://cccaccessibility.org/training/request-campus-training" TargetMode="External"/><Relationship Id="rId4" Type="http://schemas.openxmlformats.org/officeDocument/2006/relationships/hyperlink" Target="https://ccconlineed.instructure.com/courses/5462"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 name="Google Shape;5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This is easy. </a:t>
            </a:r>
          </a:p>
          <a:p>
            <a:pPr marL="158750" indent="0">
              <a:buNone/>
            </a:pPr>
            <a:endParaRPr lang="en-US" dirty="0"/>
          </a:p>
          <a:p>
            <a:pPr marL="457200" indent="-298450"/>
            <a:r>
              <a:rPr lang="en-US" dirty="0"/>
              <a:t>When you are writing directions to students, which list would you use?</a:t>
            </a:r>
          </a:p>
          <a:p>
            <a:pPr marL="457200" indent="-298450"/>
            <a:r>
              <a:rPr lang="en-US" dirty="0"/>
              <a:t>When you are listing materials needed for the course, where no particular ordered is needed, which list would you use? </a:t>
            </a:r>
          </a:p>
          <a:p>
            <a:pPr marL="457200" indent="-298450"/>
            <a:endParaRPr lang="en-US" dirty="0"/>
          </a:p>
          <a:p>
            <a:pPr marL="158750" indent="0">
              <a:buNone/>
            </a:pPr>
            <a:r>
              <a:rPr lang="en-US" dirty="0"/>
              <a:t>Remember: Leverage Canvas’ built-in list button. Screen-readers will not be able to interpret groups of text with manual dashes. </a:t>
            </a:r>
          </a:p>
        </p:txBody>
      </p:sp>
    </p:spTree>
    <p:extLst>
      <p:ext uri="{BB962C8B-B14F-4D97-AF65-F5344CB8AC3E}">
        <p14:creationId xmlns:p14="http://schemas.microsoft.com/office/powerpoint/2010/main" val="41151829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Here is the page with headers.</a:t>
            </a:r>
          </a:p>
          <a:p>
            <a:pPr marL="158750" indent="0">
              <a:buNone/>
            </a:pPr>
            <a:endParaRPr lang="en-US" dirty="0"/>
          </a:p>
          <a:p>
            <a:pPr marL="158750" indent="0">
              <a:buNone/>
            </a:pPr>
            <a:r>
              <a:rPr lang="en-US" dirty="0"/>
              <a:t>Much more tangible, and you can easily navigate to sections of this text. This is not only helpful for your students who rely on screen-readers but for your visual learners as well.  </a:t>
            </a:r>
          </a:p>
        </p:txBody>
      </p:sp>
    </p:spTree>
    <p:extLst>
      <p:ext uri="{BB962C8B-B14F-4D97-AF65-F5344CB8AC3E}">
        <p14:creationId xmlns:p14="http://schemas.microsoft.com/office/powerpoint/2010/main" val="27619028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indent="-298450"/>
            <a:r>
              <a:rPr lang="en-US" dirty="0"/>
              <a:t>Think of headings as an outline. </a:t>
            </a:r>
          </a:p>
          <a:p>
            <a:r>
              <a:rPr lang="en-US" dirty="0"/>
              <a:t>These examples  use indentation for emphasis &amp; text sizing</a:t>
            </a:r>
          </a:p>
          <a:p>
            <a:pPr lvl="1"/>
            <a:r>
              <a:rPr lang="en-US" dirty="0"/>
              <a:t>Students will understand how the main topics  and subtopics are related to one another based on the size. </a:t>
            </a:r>
          </a:p>
          <a:p>
            <a:pPr lvl="1"/>
            <a:r>
              <a:rPr lang="en-US" dirty="0"/>
              <a:t>Think of H2 as a Main Topic</a:t>
            </a:r>
          </a:p>
          <a:p>
            <a:pPr lvl="1"/>
            <a:r>
              <a:rPr lang="en-US" dirty="0"/>
              <a:t>H3 and H4 are subtopics of the Main Topics </a:t>
            </a:r>
          </a:p>
          <a:p>
            <a:pPr marL="158750" indent="0">
              <a:buNone/>
            </a:pPr>
            <a:endParaRPr lang="en-US" dirty="0"/>
          </a:p>
        </p:txBody>
      </p:sp>
    </p:spTree>
    <p:extLst>
      <p:ext uri="{BB962C8B-B14F-4D97-AF65-F5344CB8AC3E}">
        <p14:creationId xmlns:p14="http://schemas.microsoft.com/office/powerpoint/2010/main" val="411670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indent="-298450"/>
            <a:r>
              <a:rPr lang="en-US" dirty="0"/>
              <a:t>You have multiple Header 2’s. Remember think of Header 2s as ‘main topics.’</a:t>
            </a:r>
          </a:p>
          <a:p>
            <a:pPr marL="158750" indent="0">
              <a:buNone/>
            </a:pPr>
            <a:endParaRPr lang="en-US" dirty="0"/>
          </a:p>
        </p:txBody>
      </p:sp>
    </p:spTree>
    <p:extLst>
      <p:ext uri="{BB962C8B-B14F-4D97-AF65-F5344CB8AC3E}">
        <p14:creationId xmlns:p14="http://schemas.microsoft.com/office/powerpoint/2010/main" val="13807234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indent="-298450"/>
            <a:r>
              <a:rPr lang="en-US" dirty="0"/>
              <a:t>You may also have multiple Header 3s and 4s. </a:t>
            </a:r>
          </a:p>
          <a:p>
            <a:pPr marL="158750" indent="0">
              <a:buNone/>
            </a:pPr>
            <a:endParaRPr lang="en-US" dirty="0"/>
          </a:p>
        </p:txBody>
      </p:sp>
    </p:spTree>
    <p:extLst>
      <p:ext uri="{BB962C8B-B14F-4D97-AF65-F5344CB8AC3E}">
        <p14:creationId xmlns:p14="http://schemas.microsoft.com/office/powerpoint/2010/main" val="33187221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indent="-298450"/>
            <a:r>
              <a:rPr lang="en-US" dirty="0"/>
              <a:t>Header levels must go in order as students will initially interpret the whole page with their assistive technologies. If one skips from Heading 1 to Heading 3, students may be confused looking for Heading 2. </a:t>
            </a:r>
          </a:p>
          <a:p>
            <a:pPr marL="158750" indent="0">
              <a:buNone/>
            </a:pPr>
            <a:endParaRPr lang="en-US" dirty="0"/>
          </a:p>
        </p:txBody>
      </p:sp>
    </p:spTree>
    <p:extLst>
      <p:ext uri="{BB962C8B-B14F-4D97-AF65-F5344CB8AC3E}">
        <p14:creationId xmlns:p14="http://schemas.microsoft.com/office/powerpoint/2010/main" val="5025599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Accessible tables have a caption and at least one table header. A caption is like the table title.</a:t>
            </a:r>
          </a:p>
          <a:p>
            <a:pPr marL="158750" indent="0">
              <a:buNone/>
            </a:pPr>
            <a:endParaRPr lang="en-US" dirty="0"/>
          </a:p>
          <a:p>
            <a:pPr marL="158750" indent="0">
              <a:buNone/>
            </a:pPr>
            <a:r>
              <a:rPr lang="en-US" dirty="0"/>
              <a:t>Table headers are needed to allow students who rely on screen-readers the opportunity to navigate the table. </a:t>
            </a:r>
          </a:p>
          <a:p>
            <a:pPr marL="158750" indent="0">
              <a:buNone/>
            </a:pPr>
            <a:endParaRPr lang="en-US" dirty="0"/>
          </a:p>
          <a:p>
            <a:pPr marL="158750" indent="0">
              <a:buNone/>
            </a:pPr>
            <a:r>
              <a:rPr lang="en-US" dirty="0"/>
              <a:t>Table header is the title of the data below. </a:t>
            </a:r>
          </a:p>
        </p:txBody>
      </p:sp>
    </p:spTree>
    <p:extLst>
      <p:ext uri="{BB962C8B-B14F-4D97-AF65-F5344CB8AC3E}">
        <p14:creationId xmlns:p14="http://schemas.microsoft.com/office/powerpoint/2010/main" val="30386343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80f34f1128_0_1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80f34f1128_0_14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What is the difference between subtitles and captions? Are they the same thing?</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Answer: Subtitles serve as direct translation and captions capture all relevant sounds and dialogue. </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126" name="Google Shape;126;g80f34f1128_0_14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80f34f1128_0_3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80f34f1128_0_36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r>
              <a:rPr lang="en-US" dirty="0"/>
              <a:t>Captions need to be accurate, synchronized, and have good grammar &amp; </a:t>
            </a:r>
            <a:r>
              <a:rPr lang="en-US" dirty="0" err="1"/>
              <a:t>punctutation</a:t>
            </a:r>
            <a:r>
              <a:rPr lang="en-US" dirty="0"/>
              <a:t>. </a:t>
            </a:r>
          </a:p>
          <a:p>
            <a:pPr marL="0" lvl="0" indent="0" algn="l" rtl="0">
              <a:spcBef>
                <a:spcPts val="0"/>
              </a:spcBef>
              <a:spcAft>
                <a:spcPts val="0"/>
              </a:spcAft>
              <a:buNone/>
            </a:pPr>
            <a:r>
              <a:rPr lang="en-US" dirty="0"/>
              <a:t>Subtitles for the Deaf or Hard-of-Hearing (SDH) is a form of subtitles originating in America. </a:t>
            </a:r>
            <a:endParaRPr dirty="0"/>
          </a:p>
          <a:p>
            <a:pPr marL="457200" lvl="0" indent="-317500" algn="l" rtl="0">
              <a:spcBef>
                <a:spcPts val="0"/>
              </a:spcBef>
              <a:spcAft>
                <a:spcPts val="0"/>
              </a:spcAft>
              <a:buSzPts val="1400"/>
              <a:buChar char="●"/>
            </a:pPr>
            <a:r>
              <a:rPr lang="en-US" dirty="0"/>
              <a:t>Captions are in the subtitle track.</a:t>
            </a:r>
            <a:endParaRPr dirty="0"/>
          </a:p>
          <a:p>
            <a:pPr marL="457200" lvl="0" indent="-317500" algn="l" rtl="0">
              <a:spcBef>
                <a:spcPts val="0"/>
              </a:spcBef>
              <a:spcAft>
                <a:spcPts val="0"/>
              </a:spcAft>
              <a:buSzPts val="1400"/>
              <a:buChar char="●"/>
            </a:pPr>
            <a:r>
              <a:rPr lang="en-US" dirty="0"/>
              <a:t>Caption decoder may not be available </a:t>
            </a:r>
            <a:endParaRPr dirty="0"/>
          </a:p>
          <a:p>
            <a:pPr marL="457200" lvl="0" indent="0" algn="l" rtl="0">
              <a:spcBef>
                <a:spcPts val="0"/>
              </a:spcBef>
              <a:spcAft>
                <a:spcPts val="0"/>
              </a:spcAft>
              <a:buNone/>
            </a:pPr>
            <a:endParaRPr dirty="0"/>
          </a:p>
        </p:txBody>
      </p:sp>
      <p:sp>
        <p:nvSpPr>
          <p:cNvPr id="150" name="Google Shape;150;g80f34f1128_0_36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21</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5b44443edb_0_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5b44443edb_0_2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YouTube is great in providing auto-captioning that you can edit. Save time!</a:t>
            </a:r>
            <a:endParaRPr dirty="0"/>
          </a:p>
        </p:txBody>
      </p:sp>
      <p:sp>
        <p:nvSpPr>
          <p:cNvPr id="194" name="Google Shape;194;g5b44443edb_0_2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8189ff91a7_0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8189ff91a7_0_1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457200" lvl="0" indent="-317500" algn="l" rtl="0">
              <a:spcBef>
                <a:spcPts val="0"/>
              </a:spcBef>
              <a:spcAft>
                <a:spcPts val="0"/>
              </a:spcAft>
              <a:buSzPts val="1400"/>
              <a:buChar char="●"/>
            </a:pPr>
            <a:r>
              <a:rPr lang="en-US" dirty="0"/>
              <a:t>Request training: </a:t>
            </a:r>
            <a:r>
              <a:rPr lang="en-US" sz="1200" u="sng" dirty="0">
                <a:solidFill>
                  <a:schemeClr val="hlink"/>
                </a:solidFill>
                <a:latin typeface="Arial"/>
                <a:ea typeface="Arial"/>
                <a:cs typeface="Arial"/>
                <a:sym typeface="Arial"/>
                <a:hlinkClick r:id="rId3"/>
              </a:rPr>
              <a:t>https://cccaccessibility.org/training/request-campus-training</a:t>
            </a:r>
            <a:endParaRPr lang="en-US" sz="1200" u="sng" dirty="0">
              <a:solidFill>
                <a:schemeClr val="hlink"/>
              </a:solidFill>
              <a:latin typeface="Arial"/>
              <a:ea typeface="Arial"/>
              <a:cs typeface="Arial"/>
              <a:sym typeface="Arial"/>
            </a:endParaRPr>
          </a:p>
          <a:p>
            <a:pPr marL="457200" lvl="0" indent="-317500" algn="l" rtl="0">
              <a:spcBef>
                <a:spcPts val="0"/>
              </a:spcBef>
              <a:spcAft>
                <a:spcPts val="0"/>
              </a:spcAft>
              <a:buSzPts val="1400"/>
              <a:buChar char="●"/>
            </a:pPr>
            <a:r>
              <a:rPr lang="en-US" sz="1200" u="none" dirty="0">
                <a:solidFill>
                  <a:schemeClr val="hlink"/>
                </a:solidFill>
                <a:latin typeface="Arial"/>
                <a:cs typeface="Arial"/>
                <a:sym typeface="Arial"/>
              </a:rPr>
              <a:t>More hours listed on: </a:t>
            </a:r>
            <a:r>
              <a:rPr lang="en-US" dirty="0">
                <a:hlinkClick r:id="rId4"/>
              </a:rPr>
              <a:t>https://cvc.edu/about-the-oei/resources/</a:t>
            </a:r>
            <a:endParaRPr lang="en-US" u="none" dirty="0"/>
          </a:p>
          <a:p>
            <a:pPr marL="0" lvl="0" indent="0" algn="l" rtl="0">
              <a:spcBef>
                <a:spcPts val="0"/>
              </a:spcBef>
              <a:spcAft>
                <a:spcPts val="0"/>
              </a:spcAft>
              <a:buNone/>
            </a:pPr>
            <a:endParaRPr dirty="0"/>
          </a:p>
        </p:txBody>
      </p:sp>
      <p:sp>
        <p:nvSpPr>
          <p:cNvPr id="88" name="Google Shape;88;g8189ff91a7_0_1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5915e86854_0_2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5915e86854_0_27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dirty="0"/>
              <a:t>For videos that you own, you can use YouTube Classic Studio to sync your video’s audio to your script. First you will want to </a:t>
            </a:r>
            <a:r>
              <a:rPr lang="en-US" b="1" dirty="0"/>
              <a:t>Write a script </a:t>
            </a:r>
            <a:r>
              <a:rPr lang="en-US" dirty="0"/>
              <a:t>of what you will say and relevant sounds in brackets. Don’t forget to add punctuation. This will save you a lot of time downstream. Next, record your video and </a:t>
            </a:r>
            <a:r>
              <a:rPr lang="en-US" b="1" dirty="0"/>
              <a:t>read from your script</a:t>
            </a:r>
            <a:r>
              <a:rPr lang="en-US" dirty="0"/>
              <a:t>. I know it may sound or feel weird at first when you read off a script. I totally get it. But eventually, I promise, it will become more natural with practice. Trust me. No one may be able to tell the difference! Finally, use </a:t>
            </a:r>
            <a:r>
              <a:rPr lang="en-US" b="1" dirty="0"/>
              <a:t>YouTube’s  Synchronize Transcript tool </a:t>
            </a:r>
            <a:r>
              <a:rPr lang="en-US" dirty="0"/>
              <a:t>to sync your script and video sound. Adjust timing as needed. And then you’re done! </a:t>
            </a:r>
          </a:p>
          <a:p>
            <a:pPr marL="0" lvl="0" indent="0" algn="l" rtl="0">
              <a:spcBef>
                <a:spcPts val="1000"/>
              </a:spcBef>
              <a:spcAft>
                <a:spcPts val="0"/>
              </a:spcAft>
              <a:buNone/>
            </a:pPr>
            <a:endParaRPr lang="en-US" dirty="0"/>
          </a:p>
          <a:p>
            <a:pPr marL="0" lvl="0" indent="0" algn="l" rtl="0">
              <a:spcBef>
                <a:spcPts val="1000"/>
              </a:spcBef>
              <a:spcAft>
                <a:spcPts val="0"/>
              </a:spcAft>
              <a:buNone/>
            </a:pPr>
            <a:r>
              <a:rPr lang="en-US" dirty="0"/>
              <a:t>Research shows that shorter videos between 5-7 minutes are more effective. If you have lectures, considering splitting the content in half into shorter videos.</a:t>
            </a:r>
          </a:p>
          <a:p>
            <a:pPr marL="0" lvl="0" indent="0" algn="l" rtl="0">
              <a:spcBef>
                <a:spcPts val="0"/>
              </a:spcBef>
              <a:spcAft>
                <a:spcPts val="0"/>
              </a:spcAft>
              <a:buNone/>
            </a:pPr>
            <a:endParaRPr dirty="0"/>
          </a:p>
        </p:txBody>
      </p:sp>
      <p:sp>
        <p:nvSpPr>
          <p:cNvPr id="210" name="Google Shape;210;g5915e86854_0_27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23</a:t>
            </a:fld>
            <a:endParaRPr/>
          </a:p>
        </p:txBody>
      </p:sp>
    </p:spTree>
    <p:extLst>
      <p:ext uri="{BB962C8B-B14F-4D97-AF65-F5344CB8AC3E}">
        <p14:creationId xmlns:p14="http://schemas.microsoft.com/office/powerpoint/2010/main" val="16234250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5915e86854_0_2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5915e86854_0_28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Put </a:t>
            </a:r>
            <a:r>
              <a:rPr lang="en-US" dirty="0" err="1"/>
              <a:t>DIYcaptions</a:t>
            </a:r>
            <a:r>
              <a:rPr lang="en-US" dirty="0"/>
              <a:t> in your </a:t>
            </a:r>
            <a:r>
              <a:rPr lang="en-US" dirty="0" err="1"/>
              <a:t>ToolBox</a:t>
            </a:r>
            <a:r>
              <a:rPr lang="en-US" dirty="0"/>
              <a:t>. </a:t>
            </a:r>
            <a:endParaRPr dirty="0"/>
          </a:p>
        </p:txBody>
      </p:sp>
      <p:sp>
        <p:nvSpPr>
          <p:cNvPr id="251" name="Google Shape;251;g5915e86854_0_28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24</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5915e86854_0_2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5915e86854_0_28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1" name="Google Shape;251;g5915e86854_0_28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25</a:t>
            </a:fld>
            <a:endParaRPr/>
          </a:p>
        </p:txBody>
      </p:sp>
    </p:spTree>
    <p:extLst>
      <p:ext uri="{BB962C8B-B14F-4D97-AF65-F5344CB8AC3E}">
        <p14:creationId xmlns:p14="http://schemas.microsoft.com/office/powerpoint/2010/main" val="22033199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5915e86854_0_2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5915e86854_0_23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2" name="Google Shape;242;g5915e86854_0_23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70daf59c0e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70daf59c0e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u="none" dirty="0">
                <a:solidFill>
                  <a:schemeClr val="hlink"/>
                </a:solidFill>
              </a:rPr>
              <a:t>Let’s talk about the sea anemone anatomy in detail.</a:t>
            </a:r>
          </a:p>
          <a:p>
            <a:pPr marL="0" lvl="0" indent="0" algn="l" rtl="0">
              <a:spcBef>
                <a:spcPts val="0"/>
              </a:spcBef>
              <a:spcAft>
                <a:spcPts val="0"/>
              </a:spcAft>
              <a:buNone/>
            </a:pPr>
            <a:endParaRPr lang="en-US" u="none" dirty="0">
              <a:solidFill>
                <a:schemeClr val="hlink"/>
              </a:solidFill>
            </a:endParaRPr>
          </a:p>
          <a:p>
            <a:pPr marL="0" lvl="0" indent="0" algn="l" rtl="0">
              <a:spcBef>
                <a:spcPts val="0"/>
              </a:spcBef>
              <a:spcAft>
                <a:spcPts val="0"/>
              </a:spcAft>
              <a:buNone/>
            </a:pPr>
            <a:r>
              <a:rPr lang="en-US" u="none" dirty="0">
                <a:solidFill>
                  <a:schemeClr val="hlink"/>
                </a:solidFill>
              </a:rPr>
              <a:t>There are three major parts to a sea anemone: the tentacles, the mouth, and the column.</a:t>
            </a:r>
          </a:p>
          <a:p>
            <a:pPr marL="0" lvl="0" indent="0" algn="l" rtl="0">
              <a:spcBef>
                <a:spcPts val="0"/>
              </a:spcBef>
              <a:spcAft>
                <a:spcPts val="0"/>
              </a:spcAft>
              <a:buNone/>
            </a:pPr>
            <a:endParaRPr lang="en-US" u="none" dirty="0">
              <a:solidFill>
                <a:schemeClr val="hlink"/>
              </a:solidFill>
            </a:endParaRPr>
          </a:p>
          <a:p>
            <a:pPr marL="0" lvl="0" indent="0" algn="l" rtl="0">
              <a:spcBef>
                <a:spcPts val="0"/>
              </a:spcBef>
              <a:spcAft>
                <a:spcPts val="0"/>
              </a:spcAft>
              <a:buNone/>
            </a:pPr>
            <a:r>
              <a:rPr lang="en-US" u="none" dirty="0">
                <a:solidFill>
                  <a:schemeClr val="hlink"/>
                </a:solidFill>
              </a:rPr>
              <a:t>The tentacles line the mouth, which is connected to the main body called the column. If the sea anemone can detach from its substrate like a rock, the column wiggles back and forth to allow it to swim away. </a:t>
            </a:r>
            <a:endParaRPr u="none" dirty="0"/>
          </a:p>
        </p:txBody>
      </p:sp>
      <p:sp>
        <p:nvSpPr>
          <p:cNvPr id="276" name="Google Shape;276;g70daf59c0e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8189ff91a7_0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8189ff91a7_0_1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457200" lvl="0" indent="-317500" algn="l" rtl="0">
              <a:spcBef>
                <a:spcPts val="0"/>
              </a:spcBef>
              <a:spcAft>
                <a:spcPts val="0"/>
              </a:spcAft>
              <a:buSzPts val="1400"/>
              <a:buChar char="●"/>
            </a:pPr>
            <a:r>
              <a:rPr lang="en-US" dirty="0"/>
              <a:t>Request training: </a:t>
            </a:r>
            <a:r>
              <a:rPr lang="en-US" sz="1200" u="sng" dirty="0">
                <a:solidFill>
                  <a:schemeClr val="hlink"/>
                </a:solidFill>
                <a:latin typeface="Arial"/>
                <a:ea typeface="Arial"/>
                <a:cs typeface="Arial"/>
                <a:sym typeface="Arial"/>
                <a:hlinkClick r:id="rId3"/>
              </a:rPr>
              <a:t>https://cccaccessibility.org/training/request-campus-training</a:t>
            </a:r>
            <a:endParaRPr lang="en-US" sz="1200" u="sng" dirty="0">
              <a:solidFill>
                <a:schemeClr val="hlink"/>
              </a:solidFill>
              <a:latin typeface="Arial"/>
              <a:ea typeface="Arial"/>
              <a:cs typeface="Arial"/>
              <a:sym typeface="Arial"/>
            </a:endParaRPr>
          </a:p>
          <a:p>
            <a:pPr marL="457200" lvl="0" indent="-317500" algn="l" rtl="0">
              <a:spcBef>
                <a:spcPts val="0"/>
              </a:spcBef>
              <a:spcAft>
                <a:spcPts val="0"/>
              </a:spcAft>
              <a:buSzPts val="1400"/>
              <a:buChar char="●"/>
            </a:pPr>
            <a:r>
              <a:rPr lang="en-US" sz="1200" u="none" dirty="0">
                <a:solidFill>
                  <a:schemeClr val="hlink"/>
                </a:solidFill>
                <a:latin typeface="Arial"/>
                <a:cs typeface="Arial"/>
                <a:sym typeface="Arial"/>
              </a:rPr>
              <a:t>More hours listed on: </a:t>
            </a:r>
            <a:r>
              <a:rPr lang="en-US" dirty="0">
                <a:hlinkClick r:id="rId4"/>
              </a:rPr>
              <a:t>https://cvc.edu/about-the-oei/resources/</a:t>
            </a:r>
            <a:endParaRPr lang="en-US" u="none" dirty="0"/>
          </a:p>
          <a:p>
            <a:pPr marL="0" lvl="0" indent="0" algn="l" rtl="0">
              <a:spcBef>
                <a:spcPts val="0"/>
              </a:spcBef>
              <a:spcAft>
                <a:spcPts val="0"/>
              </a:spcAft>
              <a:buNone/>
            </a:pPr>
            <a:endParaRPr dirty="0"/>
          </a:p>
        </p:txBody>
      </p:sp>
      <p:sp>
        <p:nvSpPr>
          <p:cNvPr id="88" name="Google Shape;88;g8189ff91a7_0_1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28</a:t>
            </a:fld>
            <a:endParaRPr/>
          </a:p>
        </p:txBody>
      </p:sp>
    </p:spTree>
    <p:extLst>
      <p:ext uri="{BB962C8B-B14F-4D97-AF65-F5344CB8AC3E}">
        <p14:creationId xmlns:p14="http://schemas.microsoft.com/office/powerpoint/2010/main" val="36305583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56003580a5_0_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56003580a5_0_3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lang="en-US" dirty="0"/>
          </a:p>
          <a:p>
            <a:pPr marL="0" lvl="0" indent="0" algn="l" rtl="0">
              <a:spcBef>
                <a:spcPts val="0"/>
              </a:spcBef>
              <a:spcAft>
                <a:spcPts val="0"/>
              </a:spcAft>
              <a:buNone/>
            </a:pPr>
            <a:r>
              <a:rPr lang="en-US" dirty="0"/>
              <a:t>CVC-OEI Resources</a:t>
            </a:r>
          </a:p>
          <a:p>
            <a:pPr marL="0" lvl="0" indent="0" algn="l" rtl="0">
              <a:spcBef>
                <a:spcPts val="0"/>
              </a:spcBef>
              <a:spcAft>
                <a:spcPts val="0"/>
              </a:spcAft>
              <a:buNone/>
            </a:pPr>
            <a:r>
              <a:rPr lang="en-US" dirty="0"/>
              <a:t>Emergency Preparedness Resources</a:t>
            </a:r>
          </a:p>
          <a:p>
            <a:pPr marL="0" lvl="0" indent="0" algn="l" rtl="0">
              <a:spcBef>
                <a:spcPts val="0"/>
              </a:spcBef>
              <a:spcAft>
                <a:spcPts val="0"/>
              </a:spcAft>
              <a:buNone/>
            </a:pPr>
            <a:r>
              <a:rPr lang="en-US" dirty="0"/>
              <a:t>Instructional, Student Services, and Shared College Resources</a:t>
            </a:r>
            <a:br>
              <a:rPr lang="en-US" dirty="0"/>
            </a:br>
            <a:r>
              <a:rPr lang="en-US" dirty="0">
                <a:hlinkClick r:id="rId3"/>
              </a:rPr>
              <a:t>https://cvc.edu/about-the-oei/resources/</a:t>
            </a:r>
            <a:br>
              <a:rPr lang="en-US" dirty="0"/>
            </a:br>
            <a:endParaRPr lang="en-US" dirty="0"/>
          </a:p>
          <a:p>
            <a:pPr marL="0" lvl="0" indent="0" algn="l" rtl="0">
              <a:spcBef>
                <a:spcPts val="0"/>
              </a:spcBef>
              <a:spcAft>
                <a:spcPts val="0"/>
              </a:spcAft>
              <a:buNone/>
            </a:pPr>
            <a:r>
              <a:rPr lang="en-US" dirty="0"/>
              <a:t>Public Course Design Accessibility Criteria</a:t>
            </a:r>
          </a:p>
          <a:p>
            <a:pPr marL="0" lvl="0" indent="0" algn="l" rtl="0">
              <a:spcBef>
                <a:spcPts val="0"/>
              </a:spcBef>
              <a:spcAft>
                <a:spcPts val="0"/>
              </a:spcAft>
              <a:buNone/>
            </a:pPr>
            <a:r>
              <a:rPr lang="en-US" dirty="0">
                <a:hlinkClick r:id="rId4"/>
              </a:rPr>
              <a:t>https://ccconlineed.instructure.com/courses/5462</a:t>
            </a: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Request Free CCC Accessibility 3-Session Professional Development </a:t>
            </a:r>
            <a:br>
              <a:rPr lang="en-US" dirty="0"/>
            </a:br>
            <a:r>
              <a:rPr lang="en-US" dirty="0"/>
              <a:t>Get a group of interested faculty and let’s dive deeper into Canvas and video accessibility:</a:t>
            </a:r>
          </a:p>
          <a:p>
            <a:pPr marL="0" lvl="0" indent="0" algn="l" rtl="0">
              <a:spcBef>
                <a:spcPts val="0"/>
              </a:spcBef>
              <a:spcAft>
                <a:spcPts val="0"/>
              </a:spcAft>
              <a:buNone/>
            </a:pPr>
            <a:r>
              <a:rPr lang="en-US" dirty="0">
                <a:hlinkClick r:id="rId5"/>
              </a:rPr>
              <a:t>https://cccaccessibility.org/training/request-campus-training</a:t>
            </a: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Free Accessible Course Layout (Simple) </a:t>
            </a:r>
          </a:p>
          <a:p>
            <a:pPr marL="0" lvl="0" indent="0" algn="l" rtl="0">
              <a:spcBef>
                <a:spcPts val="0"/>
              </a:spcBef>
              <a:spcAft>
                <a:spcPts val="0"/>
              </a:spcAft>
              <a:buNone/>
            </a:pPr>
            <a:r>
              <a:rPr lang="en-US" dirty="0">
                <a:hlinkClick r:id="rId6"/>
              </a:rPr>
              <a:t>https://lor.instructure.com/resources/a3a5fec6058b49d0974ebf01ac4e7ad6</a:t>
            </a: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Free Accessible Course Layout (Multiple Front Pages) </a:t>
            </a:r>
          </a:p>
          <a:p>
            <a:pPr marL="0" lvl="0" indent="0" algn="l" rtl="0">
              <a:spcBef>
                <a:spcPts val="0"/>
              </a:spcBef>
              <a:spcAft>
                <a:spcPts val="0"/>
              </a:spcAft>
              <a:buNone/>
            </a:pPr>
            <a:r>
              <a:rPr lang="en-US" dirty="0">
                <a:hlinkClick r:id="rId7"/>
              </a:rPr>
              <a:t>https://lor.instructure.com/resources/b8d948a27fa947ad93078103919acb5f</a:t>
            </a: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p:txBody>
      </p:sp>
      <p:sp>
        <p:nvSpPr>
          <p:cNvPr id="96" name="Google Shape;96;g56003580a5_0_3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29</a:t>
            </a:fld>
            <a:endParaRPr/>
          </a:p>
        </p:txBody>
      </p:sp>
    </p:spTree>
    <p:extLst>
      <p:ext uri="{BB962C8B-B14F-4D97-AF65-F5344CB8AC3E}">
        <p14:creationId xmlns:p14="http://schemas.microsoft.com/office/powerpoint/2010/main" val="42302406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56003580a5_0_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56003580a5_0_3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lang="en-US" dirty="0"/>
          </a:p>
          <a:p>
            <a:pPr marL="0" lvl="0" indent="0" algn="l" rtl="0">
              <a:spcBef>
                <a:spcPts val="0"/>
              </a:spcBef>
              <a:spcAft>
                <a:spcPts val="0"/>
              </a:spcAft>
              <a:buNone/>
            </a:pPr>
            <a:r>
              <a:rPr lang="en-US" dirty="0"/>
              <a:t>CVC-OEI Resources</a:t>
            </a:r>
          </a:p>
          <a:p>
            <a:pPr marL="0" lvl="0" indent="0" algn="l" rtl="0">
              <a:spcBef>
                <a:spcPts val="0"/>
              </a:spcBef>
              <a:spcAft>
                <a:spcPts val="0"/>
              </a:spcAft>
              <a:buNone/>
            </a:pPr>
            <a:r>
              <a:rPr lang="en-US" dirty="0"/>
              <a:t>Emergency Preparedness Resources</a:t>
            </a:r>
          </a:p>
          <a:p>
            <a:pPr marL="0" lvl="0" indent="0" algn="l" rtl="0">
              <a:spcBef>
                <a:spcPts val="0"/>
              </a:spcBef>
              <a:spcAft>
                <a:spcPts val="0"/>
              </a:spcAft>
              <a:buNone/>
            </a:pPr>
            <a:r>
              <a:rPr lang="en-US" dirty="0"/>
              <a:t>Instructional, Student Services, and Shared College Resources</a:t>
            </a:r>
            <a:br>
              <a:rPr lang="en-US" dirty="0"/>
            </a:br>
            <a:r>
              <a:rPr lang="en-US" dirty="0">
                <a:hlinkClick r:id="rId3"/>
              </a:rPr>
              <a:t>https://cvc.edu/about-the-oei/resources/</a:t>
            </a:r>
            <a:br>
              <a:rPr lang="en-US" dirty="0"/>
            </a:br>
            <a:endParaRPr lang="en-US" dirty="0"/>
          </a:p>
          <a:p>
            <a:pPr marL="0" lvl="0" indent="0" algn="l" rtl="0">
              <a:spcBef>
                <a:spcPts val="0"/>
              </a:spcBef>
              <a:spcAft>
                <a:spcPts val="0"/>
              </a:spcAft>
              <a:buNone/>
            </a:pPr>
            <a:r>
              <a:rPr lang="en-US" dirty="0"/>
              <a:t>Public Course Design Accessibility Criteria</a:t>
            </a:r>
          </a:p>
          <a:p>
            <a:pPr marL="0" lvl="0" indent="0" algn="l" rtl="0">
              <a:spcBef>
                <a:spcPts val="0"/>
              </a:spcBef>
              <a:spcAft>
                <a:spcPts val="0"/>
              </a:spcAft>
              <a:buNone/>
            </a:pPr>
            <a:r>
              <a:rPr lang="en-US" dirty="0">
                <a:hlinkClick r:id="rId4"/>
              </a:rPr>
              <a:t>https://ccconlineed.instructure.com/courses/5462</a:t>
            </a: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Request Free CCC Accessibility 3-Session Professional Development </a:t>
            </a:r>
            <a:br>
              <a:rPr lang="en-US" dirty="0"/>
            </a:br>
            <a:r>
              <a:rPr lang="en-US" dirty="0"/>
              <a:t>Get a group of interested faculty and let’s dive deeper into Canvas and video accessibility:</a:t>
            </a:r>
          </a:p>
          <a:p>
            <a:pPr marL="0" lvl="0" indent="0" algn="l" rtl="0">
              <a:spcBef>
                <a:spcPts val="0"/>
              </a:spcBef>
              <a:spcAft>
                <a:spcPts val="0"/>
              </a:spcAft>
              <a:buNone/>
            </a:pPr>
            <a:r>
              <a:rPr lang="en-US" dirty="0">
                <a:hlinkClick r:id="rId5"/>
              </a:rPr>
              <a:t>https://cccaccessibility.org/training/request-campus-training</a:t>
            </a: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Free Accessible Course Layout (Simple) </a:t>
            </a:r>
          </a:p>
          <a:p>
            <a:pPr marL="0" lvl="0" indent="0" algn="l" rtl="0">
              <a:spcBef>
                <a:spcPts val="0"/>
              </a:spcBef>
              <a:spcAft>
                <a:spcPts val="0"/>
              </a:spcAft>
              <a:buNone/>
            </a:pPr>
            <a:r>
              <a:rPr lang="en-US" dirty="0">
                <a:hlinkClick r:id="rId6"/>
              </a:rPr>
              <a:t>https://lor.instructure.com/resources/a3a5fec6058b49d0974ebf01ac4e7ad6</a:t>
            </a: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Free Accessible Course Layout (Multiple Front Pages) </a:t>
            </a:r>
          </a:p>
          <a:p>
            <a:pPr marL="0" lvl="0" indent="0" algn="l" rtl="0">
              <a:spcBef>
                <a:spcPts val="0"/>
              </a:spcBef>
              <a:spcAft>
                <a:spcPts val="0"/>
              </a:spcAft>
              <a:buNone/>
            </a:pPr>
            <a:r>
              <a:rPr lang="en-US" dirty="0">
                <a:hlinkClick r:id="rId7"/>
              </a:rPr>
              <a:t>https://lor.instructure.com/resources/b8d948a27fa947ad93078103919acb5f</a:t>
            </a: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p:txBody>
      </p:sp>
      <p:sp>
        <p:nvSpPr>
          <p:cNvPr id="96" name="Google Shape;96;g56003580a5_0_3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30</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On the right hand side is what a screen-reader will interpret.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The yellow highlighted items are tags. For example this &lt;h2&gt; represents a heading level 2. &lt;ul&gt; represents “unordered list”. &lt;li&gt;represents “Line Item.” Notice that tags help the screen-reader interpret the type of text. Is it a heading? Is this group of text a list? The screen reader need these tags to help the student understand how your text is formatted.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The screen reader will read aloud this heading 2 example as, “Heading 2 – Here’s a heading.” Notice how it will read out the type of text first. Then it will read the text.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A common question I hear from faculty is: Can I just increase the text size and bold my text so it looks like a headings? </a:t>
            </a:r>
          </a:p>
          <a:p>
            <a:pPr marL="0" lvl="0" indent="0" algn="l" rtl="0">
              <a:spcBef>
                <a:spcPts val="0"/>
              </a:spcBef>
              <a:spcAft>
                <a:spcPts val="0"/>
              </a:spcAft>
              <a:buNone/>
            </a:pPr>
            <a:r>
              <a:rPr lang="en-US" dirty="0"/>
              <a:t>Answer: No. </a:t>
            </a:r>
            <a:endParaRPr dirty="0"/>
          </a:p>
        </p:txBody>
      </p:sp>
      <p:sp>
        <p:nvSpPr>
          <p:cNvPr id="87" name="Google Shape;8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403681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If you look at the coding when we used the real heading 2, the tag is different: it’s &lt;h2&gt;.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Using the built-in rich content editor tools also saves you time. It takes more clicks to make text look like a heading.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Remember, how you format your content impacts your learners. </a:t>
            </a:r>
            <a:endParaRPr dirty="0"/>
          </a:p>
        </p:txBody>
      </p:sp>
      <p:sp>
        <p:nvSpPr>
          <p:cNvPr id="87" name="Google Shape;8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239841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The good news is that you don’t have to be a website pro and memorize HTML coding and tags to create an accessible online course.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Leverage Canvas’ built-in Rich Content Editor. Use these tools to format your content. </a:t>
            </a:r>
            <a:endParaRPr dirty="0"/>
          </a:p>
        </p:txBody>
      </p:sp>
      <p:sp>
        <p:nvSpPr>
          <p:cNvPr id="87" name="Google Shape;8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70211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Or Option 2?</a:t>
            </a:r>
          </a:p>
          <a:p>
            <a:pPr marL="158750" indent="0">
              <a:buNone/>
            </a:pPr>
            <a:endParaRPr lang="en-US" dirty="0"/>
          </a:p>
          <a:p>
            <a:pPr marL="158750" indent="0">
              <a:buNone/>
            </a:pPr>
            <a:r>
              <a:rPr lang="en-US" dirty="0"/>
              <a:t>The second example, yes? What do you notice about the second example? </a:t>
            </a:r>
          </a:p>
          <a:p>
            <a:pPr marL="158750" indent="0">
              <a:buNone/>
            </a:pPr>
            <a:endParaRPr lang="en-US" dirty="0"/>
          </a:p>
          <a:p>
            <a:pPr marL="457200" indent="-298450"/>
            <a:r>
              <a:rPr lang="en-US" dirty="0"/>
              <a:t>The hyperlink is describing to us where we are going. Screen readers will navigate multiple ways. Through the link list, through the headings list, by tables, etc. </a:t>
            </a:r>
          </a:p>
          <a:p>
            <a:pPr marL="457200" indent="-298450"/>
            <a:r>
              <a:rPr lang="en-US" dirty="0"/>
              <a:t>The hyperlink is woven into a sentence to provide context and directions. Students need to know: what is this link about? Why is it important? Etc. </a:t>
            </a:r>
          </a:p>
        </p:txBody>
      </p:sp>
    </p:spTree>
    <p:extLst>
      <p:ext uri="{BB962C8B-B14F-4D97-AF65-F5344CB8AC3E}">
        <p14:creationId xmlns:p14="http://schemas.microsoft.com/office/powerpoint/2010/main" val="8692822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Screen readers can summon a list of all the links, images, headings, lists, and tables on a Canvas page. We will need to be careful to be as descriptive as possible so that our content makes sense in the stand-alone screen reader list.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704259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I’m a student who is going to navigate with a screen reader now. I’m going to pull up the “Inappropriate” list and have my screen reader read aloud the link list. It would read aloud:</a:t>
            </a:r>
          </a:p>
          <a:p>
            <a:pPr marL="457200" indent="-298450"/>
            <a:r>
              <a:rPr lang="en-US" dirty="0"/>
              <a:t>Click here</a:t>
            </a:r>
          </a:p>
          <a:p>
            <a:pPr marL="457200" indent="-298450"/>
            <a:r>
              <a:rPr lang="en-US" dirty="0"/>
              <a:t>More info</a:t>
            </a:r>
          </a:p>
          <a:p>
            <a:pPr marL="457200" indent="-298450"/>
            <a:r>
              <a:rPr lang="en-US" dirty="0"/>
              <a:t>Read more</a:t>
            </a:r>
          </a:p>
          <a:p>
            <a:pPr marL="457200" indent="-298450"/>
            <a:r>
              <a:rPr lang="en-US" dirty="0"/>
              <a:t>Read more</a:t>
            </a:r>
          </a:p>
          <a:p>
            <a:pPr marL="457200" indent="-298450"/>
            <a:r>
              <a:rPr lang="en-US" dirty="0"/>
              <a:t>Here</a:t>
            </a:r>
          </a:p>
          <a:p>
            <a:pPr marL="457200" indent="-298450"/>
            <a:r>
              <a:rPr lang="en-US" dirty="0"/>
              <a:t>Here</a:t>
            </a:r>
          </a:p>
          <a:p>
            <a:pPr marL="158750" indent="0">
              <a:buNone/>
            </a:pPr>
            <a:endParaRPr lang="en-US" dirty="0"/>
          </a:p>
          <a:p>
            <a:pPr marL="158750" indent="0">
              <a:buNone/>
            </a:pPr>
            <a:r>
              <a:rPr lang="en-US" dirty="0"/>
              <a:t>Read aloud “Appropriate” list </a:t>
            </a:r>
          </a:p>
          <a:p>
            <a:endParaRPr lang="en-US" dirty="0"/>
          </a:p>
        </p:txBody>
      </p:sp>
    </p:spTree>
    <p:extLst>
      <p:ext uri="{BB962C8B-B14F-4D97-AF65-F5344CB8AC3E}">
        <p14:creationId xmlns:p14="http://schemas.microsoft.com/office/powerpoint/2010/main" val="2132495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Let’s think about the intention of our images. Why are we using them? How does it relate to the content?</a:t>
            </a:r>
          </a:p>
          <a:p>
            <a:pPr marL="158750" indent="0">
              <a:buNone/>
            </a:pPr>
            <a:endParaRPr lang="en-US" dirty="0"/>
          </a:p>
          <a:p>
            <a:pPr marL="158750" indent="0">
              <a:buNone/>
            </a:pPr>
            <a:r>
              <a:rPr lang="en-US" dirty="0"/>
              <a:t>Remember you are the author. Help your students understand the significance of your images and how they tie into the story you’re telling. </a:t>
            </a:r>
          </a:p>
          <a:p>
            <a:pPr marL="158750" indent="0">
              <a:buNone/>
            </a:pPr>
            <a:endParaRPr lang="en-US" dirty="0"/>
          </a:p>
          <a:p>
            <a:pPr marL="158750" indent="0">
              <a:buNone/>
            </a:pPr>
            <a:r>
              <a:rPr lang="en-US" dirty="0"/>
              <a:t>Because this is a complex image, I’ve included the alt text as a short description and on the Canvas page, I’ve also written an in-depth description next to the image (read the paragraph). This surrounding text provides: </a:t>
            </a:r>
          </a:p>
          <a:p>
            <a:pPr marL="457200" indent="-298450"/>
            <a:r>
              <a:rPr lang="en-US" dirty="0"/>
              <a:t>additional information about the artist</a:t>
            </a:r>
          </a:p>
          <a:p>
            <a:pPr marL="457200" indent="-298450"/>
            <a:r>
              <a:rPr lang="en-US" dirty="0"/>
              <a:t>the technique</a:t>
            </a:r>
          </a:p>
        </p:txBody>
      </p:sp>
    </p:spTree>
    <p:extLst>
      <p:ext uri="{BB962C8B-B14F-4D97-AF65-F5344CB8AC3E}">
        <p14:creationId xmlns:p14="http://schemas.microsoft.com/office/powerpoint/2010/main" val="38555145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White-Seal-NoFooter + Title">
  <p:cSld name="White-Seal-NoFooter + Title">
    <p:spTree>
      <p:nvGrpSpPr>
        <p:cNvPr id="1" name="Shape 14"/>
        <p:cNvGrpSpPr/>
        <p:nvPr/>
      </p:nvGrpSpPr>
      <p:grpSpPr>
        <a:xfrm>
          <a:off x="0" y="0"/>
          <a:ext cx="0" cy="0"/>
          <a:chOff x="0" y="0"/>
          <a:chExt cx="0" cy="0"/>
        </a:xfrm>
      </p:grpSpPr>
      <p:pic>
        <p:nvPicPr>
          <p:cNvPr id="15" name="Google Shape;15;p2"/>
          <p:cNvPicPr preferRelativeResize="0"/>
          <p:nvPr/>
        </p:nvPicPr>
        <p:blipFill rotWithShape="1">
          <a:blip r:embed="rId2">
            <a:alphaModFix/>
          </a:blip>
          <a:srcRect r="14996" b="11395"/>
          <a:stretch/>
        </p:blipFill>
        <p:spPr>
          <a:xfrm>
            <a:off x="7613965" y="927692"/>
            <a:ext cx="4578035" cy="4772028"/>
          </a:xfrm>
          <a:prstGeom prst="rect">
            <a:avLst/>
          </a:prstGeom>
          <a:noFill/>
          <a:ln>
            <a:noFill/>
          </a:ln>
        </p:spPr>
      </p:pic>
      <p:sp>
        <p:nvSpPr>
          <p:cNvPr id="16" name="Google Shape;16;p2"/>
          <p:cNvSpPr txBox="1">
            <a:spLocks noGrp="1"/>
          </p:cNvSpPr>
          <p:nvPr>
            <p:ph type="title"/>
          </p:nvPr>
        </p:nvSpPr>
        <p:spPr>
          <a:xfrm>
            <a:off x="838200" y="1668490"/>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02F5F"/>
              </a:buClr>
              <a:buSzPts val="4800"/>
              <a:buFont typeface="Source Sans Pro"/>
              <a:buNone/>
              <a:defRPr sz="4800">
                <a:solidFill>
                  <a:srgbClr val="002F5F"/>
                </a:solidFill>
                <a:latin typeface="Source Sans Pro"/>
                <a:ea typeface="Source Sans Pro"/>
                <a:cs typeface="Source Sans Pro"/>
                <a:sym typeface="Source Sans Pr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body" idx="1"/>
          </p:nvPr>
        </p:nvSpPr>
        <p:spPr>
          <a:xfrm>
            <a:off x="833007" y="1371893"/>
            <a:ext cx="10515600" cy="29659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565A5C"/>
              </a:buClr>
              <a:buSzPts val="2400"/>
              <a:buNone/>
              <a:defRPr sz="2400">
                <a:solidFill>
                  <a:srgbClr val="565A5C"/>
                </a:solidFill>
                <a:latin typeface="Source Sans Pro"/>
                <a:ea typeface="Source Sans Pro"/>
                <a:cs typeface="Source Sans Pro"/>
                <a:sym typeface="Source Sans Pro"/>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2"/>
          <p:cNvSpPr txBox="1">
            <a:spLocks noGrp="1"/>
          </p:cNvSpPr>
          <p:nvPr>
            <p:ph type="sldNum" idx="12"/>
          </p:nvPr>
        </p:nvSpPr>
        <p:spPr>
          <a:xfrm>
            <a:off x="8610600" y="6176963"/>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757575"/>
                </a:solidFill>
              </a:defRPr>
            </a:lvl1pPr>
            <a:lvl2pPr marL="0" lvl="1" indent="0" algn="r">
              <a:spcBef>
                <a:spcPts val="0"/>
              </a:spcBef>
              <a:buNone/>
              <a:defRPr>
                <a:solidFill>
                  <a:srgbClr val="757575"/>
                </a:solidFill>
              </a:defRPr>
            </a:lvl2pPr>
            <a:lvl3pPr marL="0" lvl="2" indent="0" algn="r">
              <a:spcBef>
                <a:spcPts val="0"/>
              </a:spcBef>
              <a:buNone/>
              <a:defRPr>
                <a:solidFill>
                  <a:srgbClr val="757575"/>
                </a:solidFill>
              </a:defRPr>
            </a:lvl3pPr>
            <a:lvl4pPr marL="0" lvl="3" indent="0" algn="r">
              <a:spcBef>
                <a:spcPts val="0"/>
              </a:spcBef>
              <a:buNone/>
              <a:defRPr>
                <a:solidFill>
                  <a:srgbClr val="757575"/>
                </a:solidFill>
              </a:defRPr>
            </a:lvl4pPr>
            <a:lvl5pPr marL="0" lvl="4" indent="0" algn="r">
              <a:spcBef>
                <a:spcPts val="0"/>
              </a:spcBef>
              <a:buNone/>
              <a:defRPr>
                <a:solidFill>
                  <a:srgbClr val="757575"/>
                </a:solidFill>
              </a:defRPr>
            </a:lvl5pPr>
            <a:lvl6pPr marL="0" lvl="5" indent="0" algn="r">
              <a:spcBef>
                <a:spcPts val="0"/>
              </a:spcBef>
              <a:buNone/>
              <a:defRPr>
                <a:solidFill>
                  <a:srgbClr val="757575"/>
                </a:solidFill>
              </a:defRPr>
            </a:lvl6pPr>
            <a:lvl7pPr marL="0" lvl="6" indent="0" algn="r">
              <a:spcBef>
                <a:spcPts val="0"/>
              </a:spcBef>
              <a:buNone/>
              <a:defRPr>
                <a:solidFill>
                  <a:srgbClr val="757575"/>
                </a:solidFill>
              </a:defRPr>
            </a:lvl7pPr>
            <a:lvl8pPr marL="0" lvl="7" indent="0" algn="r">
              <a:spcBef>
                <a:spcPts val="0"/>
              </a:spcBef>
              <a:buNone/>
              <a:defRPr>
                <a:solidFill>
                  <a:srgbClr val="757575"/>
                </a:solidFill>
              </a:defRPr>
            </a:lvl8pPr>
            <a:lvl9pPr marL="0" lvl="8" indent="0" algn="r">
              <a:spcBef>
                <a:spcPts val="0"/>
              </a:spcBef>
              <a:buNone/>
              <a:defRPr>
                <a:solidFill>
                  <a:srgbClr val="757575"/>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rgbClr val="002F6D"/>
              </a:buClr>
              <a:buSzPts val="4400"/>
              <a:buFont typeface="Source Sans Pro"/>
              <a:buNone/>
              <a:defRPr sz="4400" b="0" i="0" u="none" strike="noStrike" cap="none">
                <a:solidFill>
                  <a:srgbClr val="002F6D"/>
                </a:solidFill>
                <a:latin typeface="Source Sans Pro"/>
                <a:ea typeface="Source Sans Pro"/>
                <a:cs typeface="Source Sans Pro"/>
                <a:sym typeface="Source Sans Pr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7" name="Google Shape;27;p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1000"/>
              </a:spcBef>
              <a:spcAft>
                <a:spcPts val="0"/>
              </a:spcAft>
              <a:buClr>
                <a:srgbClr val="53575A"/>
              </a:buClr>
              <a:buSzPts val="2400"/>
              <a:buFont typeface="Arial"/>
              <a:buNone/>
              <a:defRPr sz="2400" b="1" i="0" u="none" strike="noStrike" cap="none">
                <a:solidFill>
                  <a:srgbClr val="53575A"/>
                </a:solidFill>
                <a:latin typeface="Source Sans Pro"/>
                <a:ea typeface="Source Sans Pro"/>
                <a:cs typeface="Source Sans Pro"/>
                <a:sym typeface="Source Sans Pro"/>
              </a:defRPr>
            </a:lvl1pPr>
            <a:lvl2pPr marL="914400" marR="0" lvl="1" indent="-228600" algn="l" rtl="0">
              <a:lnSpc>
                <a:spcPct val="90000"/>
              </a:lnSpc>
              <a:spcBef>
                <a:spcPts val="500"/>
              </a:spcBef>
              <a:spcAft>
                <a:spcPts val="0"/>
              </a:spcAft>
              <a:buClr>
                <a:srgbClr val="53575A"/>
              </a:buClr>
              <a:buSzPts val="2000"/>
              <a:buFont typeface="Arial"/>
              <a:buNone/>
              <a:defRPr sz="2000" b="1" i="0" u="none" strike="noStrike" cap="none">
                <a:solidFill>
                  <a:srgbClr val="53575A"/>
                </a:solidFill>
                <a:latin typeface="Source Sans Pro"/>
                <a:ea typeface="Source Sans Pro"/>
                <a:cs typeface="Source Sans Pro"/>
                <a:sym typeface="Source Sans Pro"/>
              </a:defRPr>
            </a:lvl2pPr>
            <a:lvl3pPr marL="1371600" marR="0" lvl="2" indent="-228600" algn="l" rtl="0">
              <a:lnSpc>
                <a:spcPct val="90000"/>
              </a:lnSpc>
              <a:spcBef>
                <a:spcPts val="500"/>
              </a:spcBef>
              <a:spcAft>
                <a:spcPts val="0"/>
              </a:spcAft>
              <a:buClr>
                <a:srgbClr val="53575A"/>
              </a:buClr>
              <a:buSzPts val="1800"/>
              <a:buFont typeface="Arial"/>
              <a:buNone/>
              <a:defRPr sz="1800" b="1" i="0" u="none" strike="noStrike" cap="none">
                <a:solidFill>
                  <a:srgbClr val="53575A"/>
                </a:solidFill>
                <a:latin typeface="Source Sans Pro"/>
                <a:ea typeface="Source Sans Pro"/>
                <a:cs typeface="Source Sans Pro"/>
                <a:sym typeface="Source Sans Pro"/>
              </a:defRPr>
            </a:lvl3pPr>
            <a:lvl4pPr marL="1828800" marR="0" lvl="3" indent="-228600" algn="l" rtl="0">
              <a:lnSpc>
                <a:spcPct val="90000"/>
              </a:lnSpc>
              <a:spcBef>
                <a:spcPts val="500"/>
              </a:spcBef>
              <a:spcAft>
                <a:spcPts val="0"/>
              </a:spcAft>
              <a:buClr>
                <a:srgbClr val="53575A"/>
              </a:buClr>
              <a:buSzPts val="1600"/>
              <a:buFont typeface="Arial"/>
              <a:buNone/>
              <a:defRPr sz="1600" b="1" i="0" u="none" strike="noStrike" cap="none">
                <a:solidFill>
                  <a:srgbClr val="53575A"/>
                </a:solidFill>
                <a:latin typeface="Source Sans Pro"/>
                <a:ea typeface="Source Sans Pro"/>
                <a:cs typeface="Source Sans Pro"/>
                <a:sym typeface="Source Sans Pro"/>
              </a:defRPr>
            </a:lvl4pPr>
            <a:lvl5pPr marL="2286000" marR="0" lvl="4" indent="-228600" algn="l" rtl="0">
              <a:lnSpc>
                <a:spcPct val="90000"/>
              </a:lnSpc>
              <a:spcBef>
                <a:spcPts val="500"/>
              </a:spcBef>
              <a:spcAft>
                <a:spcPts val="0"/>
              </a:spcAft>
              <a:buClr>
                <a:srgbClr val="53575A"/>
              </a:buClr>
              <a:buSzPts val="1600"/>
              <a:buFont typeface="Arial"/>
              <a:buNone/>
              <a:defRPr sz="1600" b="1" i="0" u="none" strike="noStrike" cap="none">
                <a:solidFill>
                  <a:srgbClr val="53575A"/>
                </a:solidFill>
                <a:latin typeface="Source Sans Pro"/>
                <a:ea typeface="Source Sans Pro"/>
                <a:cs typeface="Source Sans Pro"/>
                <a:sym typeface="Source Sans Pro"/>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Source Sans Pro"/>
                <a:ea typeface="Source Sans Pro"/>
                <a:cs typeface="Source Sans Pro"/>
                <a:sym typeface="Source Sans Pro"/>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Source Sans Pro"/>
                <a:ea typeface="Source Sans Pro"/>
                <a:cs typeface="Source Sans Pro"/>
                <a:sym typeface="Source Sans Pro"/>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Source Sans Pro"/>
                <a:ea typeface="Source Sans Pro"/>
                <a:cs typeface="Source Sans Pro"/>
                <a:sym typeface="Source Sans Pro"/>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Source Sans Pro"/>
                <a:ea typeface="Source Sans Pro"/>
                <a:cs typeface="Source Sans Pro"/>
                <a:sym typeface="Source Sans Pro"/>
              </a:defRPr>
            </a:lvl9pPr>
          </a:lstStyle>
          <a:p>
            <a:endParaRPr/>
          </a:p>
        </p:txBody>
      </p:sp>
      <p:sp>
        <p:nvSpPr>
          <p:cNvPr id="28" name="Google Shape;28;p6"/>
          <p:cNvSpPr txBox="1">
            <a:spLocks noGrp="1"/>
          </p:cNvSpPr>
          <p:nvPr>
            <p:ph type="body" idx="2"/>
          </p:nvPr>
        </p:nvSpPr>
        <p:spPr>
          <a:xfrm>
            <a:off x="839788" y="2505075"/>
            <a:ext cx="5157787" cy="3043955"/>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rgbClr val="53575A"/>
              </a:buClr>
              <a:buSzPts val="2800"/>
              <a:buFont typeface="Arial"/>
              <a:buChar char="•"/>
              <a:defRPr sz="2800" b="0" i="0" u="none" strike="noStrike" cap="none">
                <a:solidFill>
                  <a:srgbClr val="53575A"/>
                </a:solidFill>
                <a:latin typeface="Source Sans Pro"/>
                <a:ea typeface="Source Sans Pro"/>
                <a:cs typeface="Source Sans Pro"/>
                <a:sym typeface="Source Sans Pro"/>
              </a:defRPr>
            </a:lvl1pPr>
            <a:lvl2pPr marL="914400" marR="0" lvl="1" indent="-381000" algn="l" rtl="0">
              <a:lnSpc>
                <a:spcPct val="90000"/>
              </a:lnSpc>
              <a:spcBef>
                <a:spcPts val="500"/>
              </a:spcBef>
              <a:spcAft>
                <a:spcPts val="0"/>
              </a:spcAft>
              <a:buClr>
                <a:srgbClr val="53575A"/>
              </a:buClr>
              <a:buSzPts val="2400"/>
              <a:buFont typeface="Arial"/>
              <a:buChar char="•"/>
              <a:defRPr sz="2400" b="0" i="0" u="none" strike="noStrike" cap="none">
                <a:solidFill>
                  <a:srgbClr val="53575A"/>
                </a:solidFill>
                <a:latin typeface="Source Sans Pro"/>
                <a:ea typeface="Source Sans Pro"/>
                <a:cs typeface="Source Sans Pro"/>
                <a:sym typeface="Source Sans Pro"/>
              </a:defRPr>
            </a:lvl2pPr>
            <a:lvl3pPr marL="1371600" marR="0" lvl="2" indent="-355600" algn="l" rtl="0">
              <a:lnSpc>
                <a:spcPct val="90000"/>
              </a:lnSpc>
              <a:spcBef>
                <a:spcPts val="500"/>
              </a:spcBef>
              <a:spcAft>
                <a:spcPts val="0"/>
              </a:spcAft>
              <a:buClr>
                <a:srgbClr val="53575A"/>
              </a:buClr>
              <a:buSzPts val="2000"/>
              <a:buFont typeface="Arial"/>
              <a:buChar char="•"/>
              <a:defRPr sz="2000" b="0" i="0" u="none" strike="noStrike" cap="none">
                <a:solidFill>
                  <a:srgbClr val="53575A"/>
                </a:solidFill>
                <a:latin typeface="Source Sans Pro"/>
                <a:ea typeface="Source Sans Pro"/>
                <a:cs typeface="Source Sans Pro"/>
                <a:sym typeface="Source Sans Pro"/>
              </a:defRPr>
            </a:lvl3pPr>
            <a:lvl4pPr marL="1828800" marR="0" lvl="3" indent="-342900" algn="l" rtl="0">
              <a:lnSpc>
                <a:spcPct val="90000"/>
              </a:lnSpc>
              <a:spcBef>
                <a:spcPts val="500"/>
              </a:spcBef>
              <a:spcAft>
                <a:spcPts val="0"/>
              </a:spcAft>
              <a:buClr>
                <a:srgbClr val="53575A"/>
              </a:buClr>
              <a:buSzPts val="1800"/>
              <a:buFont typeface="Arial"/>
              <a:buChar char="•"/>
              <a:defRPr sz="1800" b="0" i="0" u="none" strike="noStrike" cap="none">
                <a:solidFill>
                  <a:srgbClr val="53575A"/>
                </a:solidFill>
                <a:latin typeface="Source Sans Pro"/>
                <a:ea typeface="Source Sans Pro"/>
                <a:cs typeface="Source Sans Pro"/>
                <a:sym typeface="Source Sans Pro"/>
              </a:defRPr>
            </a:lvl4pPr>
            <a:lvl5pPr marL="2286000" marR="0" lvl="4" indent="-342900" algn="l" rtl="0">
              <a:lnSpc>
                <a:spcPct val="90000"/>
              </a:lnSpc>
              <a:spcBef>
                <a:spcPts val="500"/>
              </a:spcBef>
              <a:spcAft>
                <a:spcPts val="0"/>
              </a:spcAft>
              <a:buClr>
                <a:srgbClr val="53575A"/>
              </a:buClr>
              <a:buSzPts val="1800"/>
              <a:buFont typeface="Arial"/>
              <a:buChar char="•"/>
              <a:defRPr sz="1800" b="0" i="0" u="none" strike="noStrike" cap="none">
                <a:solidFill>
                  <a:srgbClr val="53575A"/>
                </a:solidFill>
                <a:latin typeface="Source Sans Pro"/>
                <a:ea typeface="Source Sans Pro"/>
                <a:cs typeface="Source Sans Pro"/>
                <a:sym typeface="Source Sans Pr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29" name="Google Shape;29;p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1000"/>
              </a:spcBef>
              <a:spcAft>
                <a:spcPts val="0"/>
              </a:spcAft>
              <a:buClr>
                <a:srgbClr val="53575A"/>
              </a:buClr>
              <a:buSzPts val="2400"/>
              <a:buFont typeface="Arial"/>
              <a:buNone/>
              <a:defRPr sz="2400" b="1" i="0" u="none" strike="noStrike" cap="none">
                <a:solidFill>
                  <a:srgbClr val="53575A"/>
                </a:solidFill>
                <a:latin typeface="Source Sans Pro"/>
                <a:ea typeface="Source Sans Pro"/>
                <a:cs typeface="Source Sans Pro"/>
                <a:sym typeface="Source Sans Pro"/>
              </a:defRPr>
            </a:lvl1pPr>
            <a:lvl2pPr marL="914400" marR="0" lvl="1" indent="-228600" algn="l" rtl="0">
              <a:lnSpc>
                <a:spcPct val="90000"/>
              </a:lnSpc>
              <a:spcBef>
                <a:spcPts val="500"/>
              </a:spcBef>
              <a:spcAft>
                <a:spcPts val="0"/>
              </a:spcAft>
              <a:buClr>
                <a:srgbClr val="53575A"/>
              </a:buClr>
              <a:buSzPts val="2000"/>
              <a:buFont typeface="Arial"/>
              <a:buNone/>
              <a:defRPr sz="2000" b="1" i="0" u="none" strike="noStrike" cap="none">
                <a:solidFill>
                  <a:srgbClr val="53575A"/>
                </a:solidFill>
                <a:latin typeface="Source Sans Pro"/>
                <a:ea typeface="Source Sans Pro"/>
                <a:cs typeface="Source Sans Pro"/>
                <a:sym typeface="Source Sans Pro"/>
              </a:defRPr>
            </a:lvl2pPr>
            <a:lvl3pPr marL="1371600" marR="0" lvl="2" indent="-228600" algn="l" rtl="0">
              <a:lnSpc>
                <a:spcPct val="90000"/>
              </a:lnSpc>
              <a:spcBef>
                <a:spcPts val="500"/>
              </a:spcBef>
              <a:spcAft>
                <a:spcPts val="0"/>
              </a:spcAft>
              <a:buClr>
                <a:srgbClr val="53575A"/>
              </a:buClr>
              <a:buSzPts val="1800"/>
              <a:buFont typeface="Arial"/>
              <a:buNone/>
              <a:defRPr sz="1800" b="1" i="0" u="none" strike="noStrike" cap="none">
                <a:solidFill>
                  <a:srgbClr val="53575A"/>
                </a:solidFill>
                <a:latin typeface="Source Sans Pro"/>
                <a:ea typeface="Source Sans Pro"/>
                <a:cs typeface="Source Sans Pro"/>
                <a:sym typeface="Source Sans Pro"/>
              </a:defRPr>
            </a:lvl3pPr>
            <a:lvl4pPr marL="1828800" marR="0" lvl="3" indent="-228600" algn="l" rtl="0">
              <a:lnSpc>
                <a:spcPct val="90000"/>
              </a:lnSpc>
              <a:spcBef>
                <a:spcPts val="500"/>
              </a:spcBef>
              <a:spcAft>
                <a:spcPts val="0"/>
              </a:spcAft>
              <a:buClr>
                <a:srgbClr val="53575A"/>
              </a:buClr>
              <a:buSzPts val="1600"/>
              <a:buFont typeface="Arial"/>
              <a:buNone/>
              <a:defRPr sz="1600" b="1" i="0" u="none" strike="noStrike" cap="none">
                <a:solidFill>
                  <a:srgbClr val="53575A"/>
                </a:solidFill>
                <a:latin typeface="Source Sans Pro"/>
                <a:ea typeface="Source Sans Pro"/>
                <a:cs typeface="Source Sans Pro"/>
                <a:sym typeface="Source Sans Pro"/>
              </a:defRPr>
            </a:lvl4pPr>
            <a:lvl5pPr marL="2286000" marR="0" lvl="4" indent="-228600" algn="l" rtl="0">
              <a:lnSpc>
                <a:spcPct val="90000"/>
              </a:lnSpc>
              <a:spcBef>
                <a:spcPts val="500"/>
              </a:spcBef>
              <a:spcAft>
                <a:spcPts val="0"/>
              </a:spcAft>
              <a:buClr>
                <a:srgbClr val="53575A"/>
              </a:buClr>
              <a:buSzPts val="1600"/>
              <a:buFont typeface="Arial"/>
              <a:buNone/>
              <a:defRPr sz="1600" b="1" i="0" u="none" strike="noStrike" cap="none">
                <a:solidFill>
                  <a:srgbClr val="53575A"/>
                </a:solidFill>
                <a:latin typeface="Source Sans Pro"/>
                <a:ea typeface="Source Sans Pro"/>
                <a:cs typeface="Source Sans Pro"/>
                <a:sym typeface="Source Sans Pro"/>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Source Sans Pro"/>
                <a:ea typeface="Source Sans Pro"/>
                <a:cs typeface="Source Sans Pro"/>
                <a:sym typeface="Source Sans Pro"/>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Source Sans Pro"/>
                <a:ea typeface="Source Sans Pro"/>
                <a:cs typeface="Source Sans Pro"/>
                <a:sym typeface="Source Sans Pro"/>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Source Sans Pro"/>
                <a:ea typeface="Source Sans Pro"/>
                <a:cs typeface="Source Sans Pro"/>
                <a:sym typeface="Source Sans Pro"/>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Source Sans Pro"/>
                <a:ea typeface="Source Sans Pro"/>
                <a:cs typeface="Source Sans Pro"/>
                <a:sym typeface="Source Sans Pro"/>
              </a:defRPr>
            </a:lvl9pPr>
          </a:lstStyle>
          <a:p>
            <a:endParaRPr/>
          </a:p>
        </p:txBody>
      </p:sp>
      <p:sp>
        <p:nvSpPr>
          <p:cNvPr id="30" name="Google Shape;30;p6"/>
          <p:cNvSpPr txBox="1">
            <a:spLocks noGrp="1"/>
          </p:cNvSpPr>
          <p:nvPr>
            <p:ph type="body" idx="4"/>
          </p:nvPr>
        </p:nvSpPr>
        <p:spPr>
          <a:xfrm>
            <a:off x="6172200" y="2505075"/>
            <a:ext cx="5183188" cy="3043955"/>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rgbClr val="53575A"/>
              </a:buClr>
              <a:buSzPts val="2800"/>
              <a:buFont typeface="Arial"/>
              <a:buChar char="•"/>
              <a:defRPr sz="2800" b="0" i="0" u="none" strike="noStrike" cap="none">
                <a:solidFill>
                  <a:srgbClr val="53575A"/>
                </a:solidFill>
                <a:latin typeface="Source Sans Pro"/>
                <a:ea typeface="Source Sans Pro"/>
                <a:cs typeface="Source Sans Pro"/>
                <a:sym typeface="Source Sans Pro"/>
              </a:defRPr>
            </a:lvl1pPr>
            <a:lvl2pPr marL="914400" marR="0" lvl="1" indent="-381000" algn="l" rtl="0">
              <a:lnSpc>
                <a:spcPct val="90000"/>
              </a:lnSpc>
              <a:spcBef>
                <a:spcPts val="500"/>
              </a:spcBef>
              <a:spcAft>
                <a:spcPts val="0"/>
              </a:spcAft>
              <a:buClr>
                <a:srgbClr val="53575A"/>
              </a:buClr>
              <a:buSzPts val="2400"/>
              <a:buFont typeface="Arial"/>
              <a:buChar char="•"/>
              <a:defRPr sz="2400" b="0" i="0" u="none" strike="noStrike" cap="none">
                <a:solidFill>
                  <a:srgbClr val="53575A"/>
                </a:solidFill>
                <a:latin typeface="Source Sans Pro"/>
                <a:ea typeface="Source Sans Pro"/>
                <a:cs typeface="Source Sans Pro"/>
                <a:sym typeface="Source Sans Pro"/>
              </a:defRPr>
            </a:lvl2pPr>
            <a:lvl3pPr marL="1371600" marR="0" lvl="2" indent="-355600" algn="l" rtl="0">
              <a:lnSpc>
                <a:spcPct val="90000"/>
              </a:lnSpc>
              <a:spcBef>
                <a:spcPts val="500"/>
              </a:spcBef>
              <a:spcAft>
                <a:spcPts val="0"/>
              </a:spcAft>
              <a:buClr>
                <a:srgbClr val="53575A"/>
              </a:buClr>
              <a:buSzPts val="2000"/>
              <a:buFont typeface="Arial"/>
              <a:buChar char="•"/>
              <a:defRPr sz="2000" b="0" i="0" u="none" strike="noStrike" cap="none">
                <a:solidFill>
                  <a:srgbClr val="53575A"/>
                </a:solidFill>
                <a:latin typeface="Source Sans Pro"/>
                <a:ea typeface="Source Sans Pro"/>
                <a:cs typeface="Source Sans Pro"/>
                <a:sym typeface="Source Sans Pro"/>
              </a:defRPr>
            </a:lvl3pPr>
            <a:lvl4pPr marL="1828800" marR="0" lvl="3" indent="-342900" algn="l" rtl="0">
              <a:lnSpc>
                <a:spcPct val="90000"/>
              </a:lnSpc>
              <a:spcBef>
                <a:spcPts val="500"/>
              </a:spcBef>
              <a:spcAft>
                <a:spcPts val="0"/>
              </a:spcAft>
              <a:buClr>
                <a:srgbClr val="53575A"/>
              </a:buClr>
              <a:buSzPts val="1800"/>
              <a:buFont typeface="Arial"/>
              <a:buChar char="•"/>
              <a:defRPr sz="1800" b="0" i="0" u="none" strike="noStrike" cap="none">
                <a:solidFill>
                  <a:srgbClr val="53575A"/>
                </a:solidFill>
                <a:latin typeface="Source Sans Pro"/>
                <a:ea typeface="Source Sans Pro"/>
                <a:cs typeface="Source Sans Pro"/>
                <a:sym typeface="Source Sans Pro"/>
              </a:defRPr>
            </a:lvl4pPr>
            <a:lvl5pPr marL="2286000" marR="0" lvl="4" indent="-342900" algn="l" rtl="0">
              <a:lnSpc>
                <a:spcPct val="90000"/>
              </a:lnSpc>
              <a:spcBef>
                <a:spcPts val="500"/>
              </a:spcBef>
              <a:spcAft>
                <a:spcPts val="0"/>
              </a:spcAft>
              <a:buClr>
                <a:srgbClr val="53575A"/>
              </a:buClr>
              <a:buSzPts val="1800"/>
              <a:buFont typeface="Arial"/>
              <a:buChar char="•"/>
              <a:defRPr sz="1800" b="0" i="0" u="none" strike="noStrike" cap="none">
                <a:solidFill>
                  <a:srgbClr val="53575A"/>
                </a:solidFill>
                <a:latin typeface="Source Sans Pro"/>
                <a:ea typeface="Source Sans Pro"/>
                <a:cs typeface="Source Sans Pro"/>
                <a:sym typeface="Source Sans Pr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Tree>
    <p:extLst>
      <p:ext uri="{BB962C8B-B14F-4D97-AF65-F5344CB8AC3E}">
        <p14:creationId xmlns:p14="http://schemas.microsoft.com/office/powerpoint/2010/main" val="504983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White-Seal-NoFooter + Bullets">
  <p:cSld name="White-Seal-NoFooter + Bullets">
    <p:spTree>
      <p:nvGrpSpPr>
        <p:cNvPr id="1" name="Shape 19"/>
        <p:cNvGrpSpPr/>
        <p:nvPr/>
      </p:nvGrpSpPr>
      <p:grpSpPr>
        <a:xfrm>
          <a:off x="0" y="0"/>
          <a:ext cx="0" cy="0"/>
          <a:chOff x="0" y="0"/>
          <a:chExt cx="0" cy="0"/>
        </a:xfrm>
      </p:grpSpPr>
      <p:sp>
        <p:nvSpPr>
          <p:cNvPr id="20" name="Google Shape;20;p3"/>
          <p:cNvSpPr txBox="1">
            <a:spLocks noGrp="1"/>
          </p:cNvSpPr>
          <p:nvPr>
            <p:ph type="title"/>
          </p:nvPr>
        </p:nvSpPr>
        <p:spPr>
          <a:xfrm>
            <a:off x="831850" y="219456"/>
            <a:ext cx="10515600" cy="108541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002F5F"/>
              </a:buClr>
              <a:buSzPts val="4800"/>
              <a:buFont typeface="Source Sans Pro"/>
              <a:buNone/>
              <a:defRPr sz="4800">
                <a:solidFill>
                  <a:srgbClr val="002F5F"/>
                </a:solidFill>
                <a:latin typeface="Source Sans Pro"/>
                <a:ea typeface="Source Sans Pro"/>
                <a:cs typeface="Source Sans Pro"/>
                <a:sym typeface="Source Sans Pr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3"/>
          <p:cNvSpPr txBox="1">
            <a:spLocks noGrp="1"/>
          </p:cNvSpPr>
          <p:nvPr>
            <p:ph type="body" idx="1"/>
          </p:nvPr>
        </p:nvSpPr>
        <p:spPr>
          <a:xfrm>
            <a:off x="831850" y="1463040"/>
            <a:ext cx="10515600" cy="647555"/>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rgbClr val="565A5C"/>
              </a:buClr>
              <a:buSzPts val="2400"/>
              <a:buFont typeface="Arial"/>
              <a:buChar char="•"/>
              <a:defRPr sz="2400">
                <a:solidFill>
                  <a:srgbClr val="565A5C"/>
                </a:solidFill>
                <a:latin typeface="Source Sans Pro"/>
                <a:ea typeface="Source Sans Pro"/>
                <a:cs typeface="Source Sans Pro"/>
                <a:sym typeface="Source Sans Pro"/>
              </a:defRPr>
            </a:lvl1pPr>
            <a:lvl2pPr marL="914400" lvl="1" indent="-228600" algn="l">
              <a:lnSpc>
                <a:spcPct val="90000"/>
              </a:lnSpc>
              <a:spcBef>
                <a:spcPts val="500"/>
              </a:spcBef>
              <a:spcAft>
                <a:spcPts val="0"/>
              </a:spcAft>
              <a:buClr>
                <a:srgbClr val="98999A"/>
              </a:buClr>
              <a:buSzPts val="2000"/>
              <a:buNone/>
              <a:defRPr sz="2000">
                <a:solidFill>
                  <a:srgbClr val="98999A"/>
                </a:solidFill>
              </a:defRPr>
            </a:lvl2pPr>
            <a:lvl3pPr marL="1371600" lvl="2" indent="-228600" algn="l">
              <a:lnSpc>
                <a:spcPct val="90000"/>
              </a:lnSpc>
              <a:spcBef>
                <a:spcPts val="500"/>
              </a:spcBef>
              <a:spcAft>
                <a:spcPts val="0"/>
              </a:spcAft>
              <a:buClr>
                <a:srgbClr val="98999A"/>
              </a:buClr>
              <a:buSzPts val="1800"/>
              <a:buNone/>
              <a:defRPr sz="1800">
                <a:solidFill>
                  <a:srgbClr val="98999A"/>
                </a:solidFill>
              </a:defRPr>
            </a:lvl3pPr>
            <a:lvl4pPr marL="1828800" lvl="3" indent="-228600" algn="l">
              <a:lnSpc>
                <a:spcPct val="90000"/>
              </a:lnSpc>
              <a:spcBef>
                <a:spcPts val="500"/>
              </a:spcBef>
              <a:spcAft>
                <a:spcPts val="0"/>
              </a:spcAft>
              <a:buClr>
                <a:srgbClr val="98999A"/>
              </a:buClr>
              <a:buSzPts val="1600"/>
              <a:buNone/>
              <a:defRPr sz="1600">
                <a:solidFill>
                  <a:srgbClr val="98999A"/>
                </a:solidFill>
              </a:defRPr>
            </a:lvl4pPr>
            <a:lvl5pPr marL="2286000" lvl="4" indent="-228600" algn="l">
              <a:lnSpc>
                <a:spcPct val="90000"/>
              </a:lnSpc>
              <a:spcBef>
                <a:spcPts val="500"/>
              </a:spcBef>
              <a:spcAft>
                <a:spcPts val="0"/>
              </a:spcAft>
              <a:buClr>
                <a:srgbClr val="98999A"/>
              </a:buClr>
              <a:buSzPts val="1600"/>
              <a:buNone/>
              <a:defRPr sz="1600">
                <a:solidFill>
                  <a:srgbClr val="98999A"/>
                </a:solidFill>
              </a:defRPr>
            </a:lvl5pPr>
            <a:lvl6pPr marL="2743200" lvl="5" indent="-228600" algn="l">
              <a:lnSpc>
                <a:spcPct val="90000"/>
              </a:lnSpc>
              <a:spcBef>
                <a:spcPts val="500"/>
              </a:spcBef>
              <a:spcAft>
                <a:spcPts val="0"/>
              </a:spcAft>
              <a:buClr>
                <a:srgbClr val="98999A"/>
              </a:buClr>
              <a:buSzPts val="1600"/>
              <a:buNone/>
              <a:defRPr sz="1600">
                <a:solidFill>
                  <a:srgbClr val="98999A"/>
                </a:solidFill>
              </a:defRPr>
            </a:lvl6pPr>
            <a:lvl7pPr marL="3200400" lvl="6" indent="-228600" algn="l">
              <a:lnSpc>
                <a:spcPct val="90000"/>
              </a:lnSpc>
              <a:spcBef>
                <a:spcPts val="500"/>
              </a:spcBef>
              <a:spcAft>
                <a:spcPts val="0"/>
              </a:spcAft>
              <a:buClr>
                <a:srgbClr val="98999A"/>
              </a:buClr>
              <a:buSzPts val="1600"/>
              <a:buNone/>
              <a:defRPr sz="1600">
                <a:solidFill>
                  <a:srgbClr val="98999A"/>
                </a:solidFill>
              </a:defRPr>
            </a:lvl7pPr>
            <a:lvl8pPr marL="3657600" lvl="7" indent="-228600" algn="l">
              <a:lnSpc>
                <a:spcPct val="90000"/>
              </a:lnSpc>
              <a:spcBef>
                <a:spcPts val="500"/>
              </a:spcBef>
              <a:spcAft>
                <a:spcPts val="0"/>
              </a:spcAft>
              <a:buClr>
                <a:srgbClr val="98999A"/>
              </a:buClr>
              <a:buSzPts val="1600"/>
              <a:buNone/>
              <a:defRPr sz="1600">
                <a:solidFill>
                  <a:srgbClr val="98999A"/>
                </a:solidFill>
              </a:defRPr>
            </a:lvl8pPr>
            <a:lvl9pPr marL="4114800" lvl="8" indent="-228600" algn="l">
              <a:lnSpc>
                <a:spcPct val="90000"/>
              </a:lnSpc>
              <a:spcBef>
                <a:spcPts val="500"/>
              </a:spcBef>
              <a:spcAft>
                <a:spcPts val="0"/>
              </a:spcAft>
              <a:buClr>
                <a:srgbClr val="98999A"/>
              </a:buClr>
              <a:buSzPts val="1600"/>
              <a:buNone/>
              <a:defRPr sz="1600">
                <a:solidFill>
                  <a:srgbClr val="98999A"/>
                </a:solidFill>
              </a:defRPr>
            </a:lvl9pPr>
          </a:lstStyle>
          <a:p>
            <a:endParaRPr/>
          </a:p>
        </p:txBody>
      </p:sp>
      <p:sp>
        <p:nvSpPr>
          <p:cNvPr id="22" name="Google Shape;22;p3"/>
          <p:cNvSpPr txBox="1">
            <a:spLocks noGrp="1"/>
          </p:cNvSpPr>
          <p:nvPr>
            <p:ph type="sldNum" idx="12"/>
          </p:nvPr>
        </p:nvSpPr>
        <p:spPr>
          <a:xfrm>
            <a:off x="8610600" y="6176963"/>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White-Seal-NoFooter + Image">
  <p:cSld name="White-Seal-NoFooter + Image">
    <p:spTree>
      <p:nvGrpSpPr>
        <p:cNvPr id="1" name="Shape 23"/>
        <p:cNvGrpSpPr/>
        <p:nvPr/>
      </p:nvGrpSpPr>
      <p:grpSpPr>
        <a:xfrm>
          <a:off x="0" y="0"/>
          <a:ext cx="0" cy="0"/>
          <a:chOff x="0" y="0"/>
          <a:chExt cx="0" cy="0"/>
        </a:xfrm>
      </p:grpSpPr>
      <p:sp>
        <p:nvSpPr>
          <p:cNvPr id="24" name="Google Shape;24;p4"/>
          <p:cNvSpPr txBox="1">
            <a:spLocks noGrp="1"/>
          </p:cNvSpPr>
          <p:nvPr>
            <p:ph type="body" idx="1"/>
          </p:nvPr>
        </p:nvSpPr>
        <p:spPr>
          <a:xfrm>
            <a:off x="831850" y="1463040"/>
            <a:ext cx="5181600" cy="3536084"/>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rgbClr val="565A5C"/>
              </a:buClr>
              <a:buSzPts val="2800"/>
              <a:buChar char="•"/>
              <a:defRPr>
                <a:solidFill>
                  <a:srgbClr val="565A5C"/>
                </a:solidFill>
                <a:latin typeface="Source Sans Pro"/>
                <a:ea typeface="Source Sans Pro"/>
                <a:cs typeface="Source Sans Pro"/>
                <a:sym typeface="Source Sans Pro"/>
              </a:defRPr>
            </a:lvl1pPr>
            <a:lvl2pPr marL="914400" lvl="1" indent="-381000" algn="l">
              <a:lnSpc>
                <a:spcPct val="90000"/>
              </a:lnSpc>
              <a:spcBef>
                <a:spcPts val="500"/>
              </a:spcBef>
              <a:spcAft>
                <a:spcPts val="0"/>
              </a:spcAft>
              <a:buClr>
                <a:srgbClr val="565A5C"/>
              </a:buClr>
              <a:buSzPts val="2400"/>
              <a:buChar char="•"/>
              <a:defRPr>
                <a:solidFill>
                  <a:srgbClr val="565A5C"/>
                </a:solidFill>
                <a:latin typeface="Source Sans Pro"/>
                <a:ea typeface="Source Sans Pro"/>
                <a:cs typeface="Source Sans Pro"/>
                <a:sym typeface="Source Sans Pro"/>
              </a:defRPr>
            </a:lvl2pPr>
            <a:lvl3pPr marL="1371600" lvl="2" indent="-355600" algn="l">
              <a:lnSpc>
                <a:spcPct val="90000"/>
              </a:lnSpc>
              <a:spcBef>
                <a:spcPts val="500"/>
              </a:spcBef>
              <a:spcAft>
                <a:spcPts val="0"/>
              </a:spcAft>
              <a:buClr>
                <a:srgbClr val="565A5C"/>
              </a:buClr>
              <a:buSzPts val="2000"/>
              <a:buChar char="•"/>
              <a:defRPr>
                <a:solidFill>
                  <a:srgbClr val="565A5C"/>
                </a:solidFill>
                <a:latin typeface="Source Sans Pro"/>
                <a:ea typeface="Source Sans Pro"/>
                <a:cs typeface="Source Sans Pro"/>
                <a:sym typeface="Source Sans Pro"/>
              </a:defRPr>
            </a:lvl3pPr>
            <a:lvl4pPr marL="1828800" lvl="3" indent="-342900" algn="l">
              <a:lnSpc>
                <a:spcPct val="90000"/>
              </a:lnSpc>
              <a:spcBef>
                <a:spcPts val="500"/>
              </a:spcBef>
              <a:spcAft>
                <a:spcPts val="0"/>
              </a:spcAft>
              <a:buClr>
                <a:srgbClr val="565A5C"/>
              </a:buClr>
              <a:buSzPts val="1800"/>
              <a:buChar char="•"/>
              <a:defRPr>
                <a:solidFill>
                  <a:srgbClr val="565A5C"/>
                </a:solidFill>
                <a:latin typeface="Source Sans Pro"/>
                <a:ea typeface="Source Sans Pro"/>
                <a:cs typeface="Source Sans Pro"/>
                <a:sym typeface="Source Sans Pro"/>
              </a:defRPr>
            </a:lvl4pPr>
            <a:lvl5pPr marL="2286000" lvl="4" indent="-342900" algn="l">
              <a:lnSpc>
                <a:spcPct val="90000"/>
              </a:lnSpc>
              <a:spcBef>
                <a:spcPts val="500"/>
              </a:spcBef>
              <a:spcAft>
                <a:spcPts val="0"/>
              </a:spcAft>
              <a:buClr>
                <a:srgbClr val="565A5C"/>
              </a:buClr>
              <a:buSzPts val="1800"/>
              <a:buChar char="•"/>
              <a:defRPr>
                <a:solidFill>
                  <a:srgbClr val="565A5C"/>
                </a:solidFill>
                <a:latin typeface="Source Sans Pro"/>
                <a:ea typeface="Source Sans Pro"/>
                <a:cs typeface="Source Sans Pro"/>
                <a:sym typeface="Source Sans Pro"/>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4"/>
          <p:cNvSpPr txBox="1">
            <a:spLocks noGrp="1"/>
          </p:cNvSpPr>
          <p:nvPr>
            <p:ph type="title"/>
          </p:nvPr>
        </p:nvSpPr>
        <p:spPr>
          <a:xfrm>
            <a:off x="831850" y="219456"/>
            <a:ext cx="10515600" cy="108541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002F5F"/>
              </a:buClr>
              <a:buSzPts val="4800"/>
              <a:buFont typeface="Source Sans Pro"/>
              <a:buNone/>
              <a:defRPr sz="4800">
                <a:solidFill>
                  <a:srgbClr val="002F5F"/>
                </a:solidFill>
                <a:latin typeface="Source Sans Pro"/>
                <a:ea typeface="Source Sans Pro"/>
                <a:cs typeface="Source Sans Pro"/>
                <a:sym typeface="Source Sans Pr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4"/>
          <p:cNvSpPr txBox="1">
            <a:spLocks noGrp="1"/>
          </p:cNvSpPr>
          <p:nvPr>
            <p:ph type="sldNum" idx="12"/>
          </p:nvPr>
        </p:nvSpPr>
        <p:spPr>
          <a:xfrm>
            <a:off x="8610600" y="6176963"/>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White-Seal-FooterLogo + Bullets">
  <p:cSld name="White-Seal-FooterLogo + Bullets">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246888" y="210312"/>
            <a:ext cx="7891200" cy="6858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002F5F"/>
              </a:buClr>
              <a:buSzPts val="3600"/>
              <a:buFont typeface="Source Sans Pro"/>
              <a:buNone/>
              <a:defRPr>
                <a:solidFill>
                  <a:srgbClr val="002F5F"/>
                </a:solidFill>
                <a:latin typeface="Source Sans Pro"/>
                <a:ea typeface="Source Sans Pro"/>
                <a:cs typeface="Source Sans Pro"/>
                <a:sym typeface="Source Sans Pr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6"/>
          <p:cNvSpPr txBox="1">
            <a:spLocks noGrp="1"/>
          </p:cNvSpPr>
          <p:nvPr>
            <p:ph type="body" idx="1"/>
          </p:nvPr>
        </p:nvSpPr>
        <p:spPr>
          <a:xfrm>
            <a:off x="630925" y="1024125"/>
            <a:ext cx="10515600" cy="4632600"/>
          </a:xfrm>
          <a:prstGeom prst="rect">
            <a:avLst/>
          </a:prstGeom>
          <a:noFill/>
          <a:ln>
            <a:noFill/>
          </a:ln>
        </p:spPr>
        <p:txBody>
          <a:bodyPr spcFirstLastPara="1" wrap="square" lIns="91425" tIns="45700" rIns="91425" bIns="45700" anchor="t" anchorCtr="0">
            <a:noAutofit/>
          </a:bodyPr>
          <a:lstStyle>
            <a:lvl1pPr marL="457200" lvl="0" indent="-393700" algn="l">
              <a:lnSpc>
                <a:spcPct val="90000"/>
              </a:lnSpc>
              <a:spcBef>
                <a:spcPts val="1000"/>
              </a:spcBef>
              <a:spcAft>
                <a:spcPts val="0"/>
              </a:spcAft>
              <a:buClr>
                <a:srgbClr val="565A5C"/>
              </a:buClr>
              <a:buSzPts val="2600"/>
              <a:buFont typeface="Arial"/>
              <a:buChar char="•"/>
              <a:defRPr>
                <a:solidFill>
                  <a:srgbClr val="565A5C"/>
                </a:solidFill>
                <a:latin typeface="Source Sans Pro"/>
                <a:ea typeface="Source Sans Pro"/>
                <a:cs typeface="Source Sans Pro"/>
                <a:sym typeface="Source Sans Pro"/>
              </a:defRPr>
            </a:lvl1pPr>
            <a:lvl2pPr marL="914400" lvl="1" indent="-228600" algn="l">
              <a:lnSpc>
                <a:spcPct val="90000"/>
              </a:lnSpc>
              <a:spcBef>
                <a:spcPts val="500"/>
              </a:spcBef>
              <a:spcAft>
                <a:spcPts val="0"/>
              </a:spcAft>
              <a:buClr>
                <a:srgbClr val="98999A"/>
              </a:buClr>
              <a:buSzPts val="2400"/>
              <a:buNone/>
              <a:defRPr>
                <a:solidFill>
                  <a:srgbClr val="98999A"/>
                </a:solidFill>
              </a:defRPr>
            </a:lvl2pPr>
            <a:lvl3pPr marL="1371600" lvl="2" indent="-228600" algn="l">
              <a:lnSpc>
                <a:spcPct val="90000"/>
              </a:lnSpc>
              <a:spcBef>
                <a:spcPts val="500"/>
              </a:spcBef>
              <a:spcAft>
                <a:spcPts val="0"/>
              </a:spcAft>
              <a:buClr>
                <a:srgbClr val="98999A"/>
              </a:buClr>
              <a:buSzPts val="2400"/>
              <a:buNone/>
              <a:defRPr sz="2400">
                <a:solidFill>
                  <a:srgbClr val="98999A"/>
                </a:solidFill>
              </a:defRPr>
            </a:lvl3pPr>
            <a:lvl4pPr marL="1828800" lvl="3" indent="-228600" algn="l">
              <a:lnSpc>
                <a:spcPct val="90000"/>
              </a:lnSpc>
              <a:spcBef>
                <a:spcPts val="500"/>
              </a:spcBef>
              <a:spcAft>
                <a:spcPts val="0"/>
              </a:spcAft>
              <a:buClr>
                <a:srgbClr val="98999A"/>
              </a:buClr>
              <a:buSzPts val="2400"/>
              <a:buNone/>
              <a:defRPr sz="2400">
                <a:solidFill>
                  <a:srgbClr val="98999A"/>
                </a:solidFill>
              </a:defRPr>
            </a:lvl4pPr>
            <a:lvl5pPr marL="2286000" lvl="4" indent="-228600" algn="l">
              <a:lnSpc>
                <a:spcPct val="90000"/>
              </a:lnSpc>
              <a:spcBef>
                <a:spcPts val="500"/>
              </a:spcBef>
              <a:spcAft>
                <a:spcPts val="0"/>
              </a:spcAft>
              <a:buClr>
                <a:srgbClr val="98999A"/>
              </a:buClr>
              <a:buSzPts val="2400"/>
              <a:buNone/>
              <a:defRPr sz="2400">
                <a:solidFill>
                  <a:srgbClr val="98999A"/>
                </a:solidFill>
              </a:defRPr>
            </a:lvl5pPr>
            <a:lvl6pPr marL="2743200" lvl="5" indent="-228600" algn="l">
              <a:lnSpc>
                <a:spcPct val="90000"/>
              </a:lnSpc>
              <a:spcBef>
                <a:spcPts val="500"/>
              </a:spcBef>
              <a:spcAft>
                <a:spcPts val="0"/>
              </a:spcAft>
              <a:buClr>
                <a:srgbClr val="98999A"/>
              </a:buClr>
              <a:buSzPts val="2400"/>
              <a:buNone/>
              <a:defRPr sz="2400">
                <a:solidFill>
                  <a:srgbClr val="98999A"/>
                </a:solidFill>
              </a:defRPr>
            </a:lvl6pPr>
            <a:lvl7pPr marL="3200400" lvl="6" indent="-228600" algn="l">
              <a:lnSpc>
                <a:spcPct val="90000"/>
              </a:lnSpc>
              <a:spcBef>
                <a:spcPts val="500"/>
              </a:spcBef>
              <a:spcAft>
                <a:spcPts val="0"/>
              </a:spcAft>
              <a:buClr>
                <a:srgbClr val="98999A"/>
              </a:buClr>
              <a:buSzPts val="2400"/>
              <a:buNone/>
              <a:defRPr sz="2400">
                <a:solidFill>
                  <a:srgbClr val="98999A"/>
                </a:solidFill>
              </a:defRPr>
            </a:lvl7pPr>
            <a:lvl8pPr marL="3657600" lvl="7" indent="-228600" algn="l">
              <a:lnSpc>
                <a:spcPct val="90000"/>
              </a:lnSpc>
              <a:spcBef>
                <a:spcPts val="500"/>
              </a:spcBef>
              <a:spcAft>
                <a:spcPts val="0"/>
              </a:spcAft>
              <a:buClr>
                <a:srgbClr val="98999A"/>
              </a:buClr>
              <a:buSzPts val="2400"/>
              <a:buNone/>
              <a:defRPr sz="2400">
                <a:solidFill>
                  <a:srgbClr val="98999A"/>
                </a:solidFill>
              </a:defRPr>
            </a:lvl8pPr>
            <a:lvl9pPr marL="4114800" lvl="8" indent="-228600" algn="l">
              <a:lnSpc>
                <a:spcPct val="90000"/>
              </a:lnSpc>
              <a:spcBef>
                <a:spcPts val="500"/>
              </a:spcBef>
              <a:spcAft>
                <a:spcPts val="0"/>
              </a:spcAft>
              <a:buClr>
                <a:srgbClr val="98999A"/>
              </a:buClr>
              <a:buSzPts val="2400"/>
              <a:buNone/>
              <a:defRPr sz="2400">
                <a:solidFill>
                  <a:srgbClr val="98999A"/>
                </a:solidFill>
              </a:defRPr>
            </a:lvl9pPr>
          </a:lstStyle>
          <a:p>
            <a:endParaRPr/>
          </a:p>
        </p:txBody>
      </p:sp>
      <p:sp>
        <p:nvSpPr>
          <p:cNvPr id="36" name="Google Shape;36;p6"/>
          <p:cNvSpPr txBox="1">
            <a:spLocks noGrp="1"/>
          </p:cNvSpPr>
          <p:nvPr>
            <p:ph type="sldNum" idx="12"/>
          </p:nvPr>
        </p:nvSpPr>
        <p:spPr>
          <a:xfrm>
            <a:off x="8610600" y="6176963"/>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White-Seal-FooterLogo + Title">
  <p:cSld name="White-Seal-FooterLogo + Title">
    <p:spTree>
      <p:nvGrpSpPr>
        <p:cNvPr id="1" name="Shape 37"/>
        <p:cNvGrpSpPr/>
        <p:nvPr/>
      </p:nvGrpSpPr>
      <p:grpSpPr>
        <a:xfrm>
          <a:off x="0" y="0"/>
          <a:ext cx="0" cy="0"/>
          <a:chOff x="0" y="0"/>
          <a:chExt cx="0" cy="0"/>
        </a:xfrm>
      </p:grpSpPr>
      <p:pic>
        <p:nvPicPr>
          <p:cNvPr id="38" name="Google Shape;38;p7"/>
          <p:cNvPicPr preferRelativeResize="0"/>
          <p:nvPr/>
        </p:nvPicPr>
        <p:blipFill rotWithShape="1">
          <a:blip r:embed="rId2">
            <a:alphaModFix/>
          </a:blip>
          <a:srcRect r="14996" b="11395"/>
          <a:stretch/>
        </p:blipFill>
        <p:spPr>
          <a:xfrm>
            <a:off x="7613965" y="927692"/>
            <a:ext cx="4578035" cy="4772028"/>
          </a:xfrm>
          <a:prstGeom prst="rect">
            <a:avLst/>
          </a:prstGeom>
          <a:noFill/>
          <a:ln>
            <a:noFill/>
          </a:ln>
        </p:spPr>
      </p:pic>
      <p:sp>
        <p:nvSpPr>
          <p:cNvPr id="39" name="Google Shape;39;p7"/>
          <p:cNvSpPr txBox="1">
            <a:spLocks noGrp="1"/>
          </p:cNvSpPr>
          <p:nvPr>
            <p:ph type="title"/>
          </p:nvPr>
        </p:nvSpPr>
        <p:spPr>
          <a:xfrm>
            <a:off x="838200" y="1668490"/>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02F5F"/>
              </a:buClr>
              <a:buSzPts val="4800"/>
              <a:buFont typeface="Source Sans Pro"/>
              <a:buNone/>
              <a:defRPr sz="4800">
                <a:solidFill>
                  <a:srgbClr val="002F5F"/>
                </a:solidFill>
                <a:latin typeface="Source Sans Pro"/>
                <a:ea typeface="Source Sans Pro"/>
                <a:cs typeface="Source Sans Pro"/>
                <a:sym typeface="Source Sans Pr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7"/>
          <p:cNvSpPr txBox="1">
            <a:spLocks noGrp="1"/>
          </p:cNvSpPr>
          <p:nvPr>
            <p:ph type="body" idx="1"/>
          </p:nvPr>
        </p:nvSpPr>
        <p:spPr>
          <a:xfrm>
            <a:off x="833007" y="1371893"/>
            <a:ext cx="10515600" cy="29659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565A5C"/>
              </a:buClr>
              <a:buSzPts val="2400"/>
              <a:buNone/>
              <a:defRPr sz="2400">
                <a:solidFill>
                  <a:srgbClr val="565A5C"/>
                </a:solidFill>
                <a:latin typeface="Source Sans Pro"/>
                <a:ea typeface="Source Sans Pro"/>
                <a:cs typeface="Source Sans Pro"/>
                <a:sym typeface="Source Sans Pro"/>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7"/>
          <p:cNvSpPr txBox="1">
            <a:spLocks noGrp="1"/>
          </p:cNvSpPr>
          <p:nvPr>
            <p:ph type="sldNum" idx="12"/>
          </p:nvPr>
        </p:nvSpPr>
        <p:spPr>
          <a:xfrm>
            <a:off x="8610600" y="6176963"/>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White-Seal-FooterLogo + Image">
  <p:cSld name="White-Seal-FooterLogo + Image">
    <p:spTree>
      <p:nvGrpSpPr>
        <p:cNvPr id="1" name="Shape 42"/>
        <p:cNvGrpSpPr/>
        <p:nvPr/>
      </p:nvGrpSpPr>
      <p:grpSpPr>
        <a:xfrm>
          <a:off x="0" y="0"/>
          <a:ext cx="0" cy="0"/>
          <a:chOff x="0" y="0"/>
          <a:chExt cx="0" cy="0"/>
        </a:xfrm>
      </p:grpSpPr>
      <p:sp>
        <p:nvSpPr>
          <p:cNvPr id="43" name="Google Shape;43;p8"/>
          <p:cNvSpPr txBox="1">
            <a:spLocks noGrp="1"/>
          </p:cNvSpPr>
          <p:nvPr>
            <p:ph type="body" idx="1"/>
          </p:nvPr>
        </p:nvSpPr>
        <p:spPr>
          <a:xfrm>
            <a:off x="630936" y="1024128"/>
            <a:ext cx="5181600" cy="4125900"/>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rgbClr val="565A5C"/>
              </a:buClr>
              <a:buSzPts val="2800"/>
              <a:buChar char="•"/>
              <a:defRPr>
                <a:solidFill>
                  <a:srgbClr val="565A5C"/>
                </a:solidFill>
                <a:latin typeface="Source Sans Pro"/>
                <a:ea typeface="Source Sans Pro"/>
                <a:cs typeface="Source Sans Pro"/>
                <a:sym typeface="Source Sans Pro"/>
              </a:defRPr>
            </a:lvl1pPr>
            <a:lvl2pPr marL="914400" lvl="1" indent="-381000" algn="l">
              <a:lnSpc>
                <a:spcPct val="90000"/>
              </a:lnSpc>
              <a:spcBef>
                <a:spcPts val="500"/>
              </a:spcBef>
              <a:spcAft>
                <a:spcPts val="0"/>
              </a:spcAft>
              <a:buClr>
                <a:srgbClr val="565A5C"/>
              </a:buClr>
              <a:buSzPts val="2400"/>
              <a:buChar char="•"/>
              <a:defRPr>
                <a:solidFill>
                  <a:srgbClr val="565A5C"/>
                </a:solidFill>
                <a:latin typeface="Source Sans Pro"/>
                <a:ea typeface="Source Sans Pro"/>
                <a:cs typeface="Source Sans Pro"/>
                <a:sym typeface="Source Sans Pro"/>
              </a:defRPr>
            </a:lvl2pPr>
            <a:lvl3pPr marL="1371600" lvl="2" indent="-355600" algn="l">
              <a:lnSpc>
                <a:spcPct val="90000"/>
              </a:lnSpc>
              <a:spcBef>
                <a:spcPts val="500"/>
              </a:spcBef>
              <a:spcAft>
                <a:spcPts val="0"/>
              </a:spcAft>
              <a:buClr>
                <a:srgbClr val="565A5C"/>
              </a:buClr>
              <a:buSzPts val="2000"/>
              <a:buChar char="•"/>
              <a:defRPr>
                <a:solidFill>
                  <a:srgbClr val="565A5C"/>
                </a:solidFill>
                <a:latin typeface="Source Sans Pro"/>
                <a:ea typeface="Source Sans Pro"/>
                <a:cs typeface="Source Sans Pro"/>
                <a:sym typeface="Source Sans Pro"/>
              </a:defRPr>
            </a:lvl3pPr>
            <a:lvl4pPr marL="1828800" lvl="3" indent="-342900" algn="l">
              <a:lnSpc>
                <a:spcPct val="90000"/>
              </a:lnSpc>
              <a:spcBef>
                <a:spcPts val="500"/>
              </a:spcBef>
              <a:spcAft>
                <a:spcPts val="0"/>
              </a:spcAft>
              <a:buClr>
                <a:srgbClr val="565A5C"/>
              </a:buClr>
              <a:buSzPts val="1800"/>
              <a:buChar char="•"/>
              <a:defRPr>
                <a:solidFill>
                  <a:srgbClr val="565A5C"/>
                </a:solidFill>
                <a:latin typeface="Source Sans Pro"/>
                <a:ea typeface="Source Sans Pro"/>
                <a:cs typeface="Source Sans Pro"/>
                <a:sym typeface="Source Sans Pro"/>
              </a:defRPr>
            </a:lvl4pPr>
            <a:lvl5pPr marL="2286000" lvl="4" indent="-342900" algn="l">
              <a:lnSpc>
                <a:spcPct val="90000"/>
              </a:lnSpc>
              <a:spcBef>
                <a:spcPts val="500"/>
              </a:spcBef>
              <a:spcAft>
                <a:spcPts val="0"/>
              </a:spcAft>
              <a:buClr>
                <a:srgbClr val="565A5C"/>
              </a:buClr>
              <a:buSzPts val="1800"/>
              <a:buChar char="•"/>
              <a:defRPr>
                <a:solidFill>
                  <a:srgbClr val="565A5C"/>
                </a:solidFill>
                <a:latin typeface="Source Sans Pro"/>
                <a:ea typeface="Source Sans Pro"/>
                <a:cs typeface="Source Sans Pro"/>
                <a:sym typeface="Source Sans Pro"/>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8"/>
          <p:cNvSpPr txBox="1">
            <a:spLocks noGrp="1"/>
          </p:cNvSpPr>
          <p:nvPr>
            <p:ph type="title"/>
          </p:nvPr>
        </p:nvSpPr>
        <p:spPr>
          <a:xfrm>
            <a:off x="246888" y="210312"/>
            <a:ext cx="7891200" cy="6858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002F5F"/>
              </a:buClr>
              <a:buSzPts val="3600"/>
              <a:buFont typeface="Source Sans Pro"/>
              <a:buNone/>
              <a:defRPr>
                <a:solidFill>
                  <a:srgbClr val="002F5F"/>
                </a:solidFill>
                <a:latin typeface="Source Sans Pro"/>
                <a:ea typeface="Source Sans Pro"/>
                <a:cs typeface="Source Sans Pro"/>
                <a:sym typeface="Source Sans Pr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8"/>
          <p:cNvSpPr txBox="1">
            <a:spLocks noGrp="1"/>
          </p:cNvSpPr>
          <p:nvPr>
            <p:ph type="sldNum" idx="12"/>
          </p:nvPr>
        </p:nvSpPr>
        <p:spPr>
          <a:xfrm>
            <a:off x="8610600" y="6176963"/>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6"/>
        <p:cNvGrpSpPr/>
        <p:nvPr/>
      </p:nvGrpSpPr>
      <p:grpSpPr>
        <a:xfrm>
          <a:off x="0" y="0"/>
          <a:ext cx="0" cy="0"/>
          <a:chOff x="0" y="0"/>
          <a:chExt cx="0" cy="0"/>
        </a:xfrm>
      </p:grpSpPr>
      <p:sp>
        <p:nvSpPr>
          <p:cNvPr id="47" name="Google Shape;47;p9"/>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002F6D"/>
              </a:buClr>
              <a:buSzPts val="4400"/>
              <a:buFont typeface="Source Sans Pro"/>
              <a:buNone/>
              <a:defRPr sz="4400" b="0" i="0" u="none" strike="noStrike" cap="none">
                <a:solidFill>
                  <a:srgbClr val="002F6D"/>
                </a:solidFill>
                <a:latin typeface="Source Sans Pro"/>
                <a:ea typeface="Source Sans Pro"/>
                <a:cs typeface="Source Sans Pro"/>
                <a:sym typeface="Source Sans Pro"/>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48" name="Google Shape;48;p9"/>
          <p:cNvSpPr txBox="1">
            <a:spLocks noGrp="1"/>
          </p:cNvSpPr>
          <p:nvPr>
            <p:ph type="body" idx="1"/>
          </p:nvPr>
        </p:nvSpPr>
        <p:spPr>
          <a:xfrm>
            <a:off x="838200" y="1825625"/>
            <a:ext cx="10515600" cy="36546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53575A"/>
              </a:buClr>
              <a:buSzPts val="2800"/>
              <a:buFont typeface="Arial"/>
              <a:buChar char="•"/>
              <a:defRPr sz="2800" b="0" i="0" u="none" strike="noStrike" cap="none">
                <a:solidFill>
                  <a:srgbClr val="53575A"/>
                </a:solidFill>
                <a:latin typeface="Source Sans Pro"/>
                <a:ea typeface="Source Sans Pro"/>
                <a:cs typeface="Source Sans Pro"/>
                <a:sym typeface="Source Sans Pro"/>
              </a:defRPr>
            </a:lvl1pPr>
            <a:lvl2pPr marL="914400" marR="0" lvl="1" indent="-381000" algn="l" rtl="0">
              <a:lnSpc>
                <a:spcPct val="90000"/>
              </a:lnSpc>
              <a:spcBef>
                <a:spcPts val="500"/>
              </a:spcBef>
              <a:spcAft>
                <a:spcPts val="0"/>
              </a:spcAft>
              <a:buClr>
                <a:srgbClr val="53575A"/>
              </a:buClr>
              <a:buSzPts val="2400"/>
              <a:buFont typeface="Arial"/>
              <a:buChar char="•"/>
              <a:defRPr sz="2400" b="0" i="0" u="none" strike="noStrike" cap="none">
                <a:solidFill>
                  <a:srgbClr val="53575A"/>
                </a:solidFill>
                <a:latin typeface="Source Sans Pro"/>
                <a:ea typeface="Source Sans Pro"/>
                <a:cs typeface="Source Sans Pro"/>
                <a:sym typeface="Source Sans Pro"/>
              </a:defRPr>
            </a:lvl2pPr>
            <a:lvl3pPr marL="1371600" marR="0" lvl="2" indent="-355600" algn="l" rtl="0">
              <a:lnSpc>
                <a:spcPct val="90000"/>
              </a:lnSpc>
              <a:spcBef>
                <a:spcPts val="500"/>
              </a:spcBef>
              <a:spcAft>
                <a:spcPts val="0"/>
              </a:spcAft>
              <a:buClr>
                <a:srgbClr val="53575A"/>
              </a:buClr>
              <a:buSzPts val="2000"/>
              <a:buFont typeface="Arial"/>
              <a:buChar char="•"/>
              <a:defRPr sz="2000" b="0" i="0" u="none" strike="noStrike" cap="none">
                <a:solidFill>
                  <a:srgbClr val="53575A"/>
                </a:solidFill>
                <a:latin typeface="Source Sans Pro"/>
                <a:ea typeface="Source Sans Pro"/>
                <a:cs typeface="Source Sans Pro"/>
                <a:sym typeface="Source Sans Pro"/>
              </a:defRPr>
            </a:lvl3pPr>
            <a:lvl4pPr marL="1828800" marR="0" lvl="3" indent="-342900" algn="l" rtl="0">
              <a:lnSpc>
                <a:spcPct val="90000"/>
              </a:lnSpc>
              <a:spcBef>
                <a:spcPts val="500"/>
              </a:spcBef>
              <a:spcAft>
                <a:spcPts val="0"/>
              </a:spcAft>
              <a:buClr>
                <a:srgbClr val="53575A"/>
              </a:buClr>
              <a:buSzPts val="1800"/>
              <a:buFont typeface="Arial"/>
              <a:buChar char="•"/>
              <a:defRPr sz="1800" b="0" i="0" u="none" strike="noStrike" cap="none">
                <a:solidFill>
                  <a:srgbClr val="53575A"/>
                </a:solidFill>
                <a:latin typeface="Source Sans Pro"/>
                <a:ea typeface="Source Sans Pro"/>
                <a:cs typeface="Source Sans Pro"/>
                <a:sym typeface="Source Sans Pro"/>
              </a:defRPr>
            </a:lvl4pPr>
            <a:lvl5pPr marL="2286000" marR="0" lvl="4" indent="-342900" algn="l" rtl="0">
              <a:lnSpc>
                <a:spcPct val="90000"/>
              </a:lnSpc>
              <a:spcBef>
                <a:spcPts val="500"/>
              </a:spcBef>
              <a:spcAft>
                <a:spcPts val="0"/>
              </a:spcAft>
              <a:buClr>
                <a:srgbClr val="53575A"/>
              </a:buClr>
              <a:buSzPts val="1800"/>
              <a:buFont typeface="Arial"/>
              <a:buChar char="•"/>
              <a:defRPr sz="1800" b="0" i="0" u="none" strike="noStrike" cap="none">
                <a:solidFill>
                  <a:srgbClr val="53575A"/>
                </a:solidFill>
                <a:latin typeface="Source Sans Pro"/>
                <a:ea typeface="Source Sans Pro"/>
                <a:cs typeface="Source Sans Pro"/>
                <a:sym typeface="Source Sans Pr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9"/>
        <p:cNvGrpSpPr/>
        <p:nvPr/>
      </p:nvGrpSpPr>
      <p:grpSpPr>
        <a:xfrm>
          <a:off x="0" y="0"/>
          <a:ext cx="0" cy="0"/>
          <a:chOff x="0" y="0"/>
          <a:chExt cx="0" cy="0"/>
        </a:xfrm>
      </p:grpSpPr>
      <p:sp>
        <p:nvSpPr>
          <p:cNvPr id="50" name="Google Shape;50;p10"/>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002F6D"/>
              </a:buClr>
              <a:buSzPts val="3200"/>
              <a:buFont typeface="Source Sans Pro"/>
              <a:buNone/>
              <a:defRPr sz="3200" b="0" i="0" u="none" strike="noStrike" cap="none">
                <a:solidFill>
                  <a:srgbClr val="002F6D"/>
                </a:solidFill>
                <a:latin typeface="Source Sans Pro"/>
                <a:ea typeface="Source Sans Pro"/>
                <a:cs typeface="Source Sans Pro"/>
                <a:sym typeface="Source Sans Pro"/>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51" name="Google Shape;51;p10"/>
          <p:cNvSpPr>
            <a:spLocks noGrp="1"/>
          </p:cNvSpPr>
          <p:nvPr>
            <p:ph type="pic" idx="2"/>
          </p:nvPr>
        </p:nvSpPr>
        <p:spPr>
          <a:xfrm>
            <a:off x="5183188" y="987425"/>
            <a:ext cx="7008900" cy="47115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53575A"/>
              </a:buClr>
              <a:buSzPts val="3200"/>
              <a:buFont typeface="Arial"/>
              <a:buNone/>
              <a:defRPr sz="3200" b="0" i="0" u="none" strike="noStrike" cap="none">
                <a:solidFill>
                  <a:srgbClr val="53575A"/>
                </a:solidFill>
                <a:latin typeface="Source Sans Pro"/>
                <a:ea typeface="Source Sans Pro"/>
                <a:cs typeface="Source Sans Pro"/>
                <a:sym typeface="Source Sans Pro"/>
              </a:defRPr>
            </a:lvl1pPr>
            <a:lvl2pPr marR="0" lvl="1" algn="l" rtl="0">
              <a:lnSpc>
                <a:spcPct val="90000"/>
              </a:lnSpc>
              <a:spcBef>
                <a:spcPts val="500"/>
              </a:spcBef>
              <a:spcAft>
                <a:spcPts val="0"/>
              </a:spcAft>
              <a:buClr>
                <a:srgbClr val="53575A"/>
              </a:buClr>
              <a:buSzPts val="2800"/>
              <a:buFont typeface="Arial"/>
              <a:buNone/>
              <a:defRPr sz="2800" b="0" i="0" u="none" strike="noStrike" cap="none">
                <a:solidFill>
                  <a:srgbClr val="53575A"/>
                </a:solidFill>
                <a:latin typeface="Source Sans Pro"/>
                <a:ea typeface="Source Sans Pro"/>
                <a:cs typeface="Source Sans Pro"/>
                <a:sym typeface="Source Sans Pro"/>
              </a:defRPr>
            </a:lvl2pPr>
            <a:lvl3pPr marR="0" lvl="2" algn="l" rtl="0">
              <a:lnSpc>
                <a:spcPct val="90000"/>
              </a:lnSpc>
              <a:spcBef>
                <a:spcPts val="500"/>
              </a:spcBef>
              <a:spcAft>
                <a:spcPts val="0"/>
              </a:spcAft>
              <a:buClr>
                <a:srgbClr val="53575A"/>
              </a:buClr>
              <a:buSzPts val="2400"/>
              <a:buFont typeface="Arial"/>
              <a:buNone/>
              <a:defRPr sz="2400" b="0" i="0" u="none" strike="noStrike" cap="none">
                <a:solidFill>
                  <a:srgbClr val="53575A"/>
                </a:solidFill>
                <a:latin typeface="Source Sans Pro"/>
                <a:ea typeface="Source Sans Pro"/>
                <a:cs typeface="Source Sans Pro"/>
                <a:sym typeface="Source Sans Pro"/>
              </a:defRPr>
            </a:lvl3pPr>
            <a:lvl4pPr marR="0" lvl="3" algn="l" rtl="0">
              <a:lnSpc>
                <a:spcPct val="90000"/>
              </a:lnSpc>
              <a:spcBef>
                <a:spcPts val="500"/>
              </a:spcBef>
              <a:spcAft>
                <a:spcPts val="0"/>
              </a:spcAft>
              <a:buClr>
                <a:srgbClr val="53575A"/>
              </a:buClr>
              <a:buSzPts val="2000"/>
              <a:buFont typeface="Arial"/>
              <a:buNone/>
              <a:defRPr sz="2000" b="0" i="0" u="none" strike="noStrike" cap="none">
                <a:solidFill>
                  <a:srgbClr val="53575A"/>
                </a:solidFill>
                <a:latin typeface="Source Sans Pro"/>
                <a:ea typeface="Source Sans Pro"/>
                <a:cs typeface="Source Sans Pro"/>
                <a:sym typeface="Source Sans Pro"/>
              </a:defRPr>
            </a:lvl4pPr>
            <a:lvl5pPr marR="0" lvl="4" algn="l" rtl="0">
              <a:lnSpc>
                <a:spcPct val="90000"/>
              </a:lnSpc>
              <a:spcBef>
                <a:spcPts val="500"/>
              </a:spcBef>
              <a:spcAft>
                <a:spcPts val="0"/>
              </a:spcAft>
              <a:buClr>
                <a:srgbClr val="53575A"/>
              </a:buClr>
              <a:buSzPts val="2000"/>
              <a:buFont typeface="Arial"/>
              <a:buNone/>
              <a:defRPr sz="2000" b="0" i="0" u="none" strike="noStrike" cap="none">
                <a:solidFill>
                  <a:srgbClr val="53575A"/>
                </a:solidFill>
                <a:latin typeface="Source Sans Pro"/>
                <a:ea typeface="Source Sans Pro"/>
                <a:cs typeface="Source Sans Pro"/>
                <a:sym typeface="Source Sans Pro"/>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Source Sans Pro"/>
                <a:ea typeface="Source Sans Pro"/>
                <a:cs typeface="Source Sans Pro"/>
                <a:sym typeface="Source Sans Pro"/>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Source Sans Pro"/>
                <a:ea typeface="Source Sans Pro"/>
                <a:cs typeface="Source Sans Pro"/>
                <a:sym typeface="Source Sans Pro"/>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Source Sans Pro"/>
                <a:ea typeface="Source Sans Pro"/>
                <a:cs typeface="Source Sans Pro"/>
                <a:sym typeface="Source Sans Pro"/>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Source Sans Pro"/>
                <a:ea typeface="Source Sans Pro"/>
                <a:cs typeface="Source Sans Pro"/>
                <a:sym typeface="Source Sans Pro"/>
              </a:defRPr>
            </a:lvl9pPr>
          </a:lstStyle>
          <a:p>
            <a:endParaRPr/>
          </a:p>
        </p:txBody>
      </p:sp>
      <p:sp>
        <p:nvSpPr>
          <p:cNvPr id="52" name="Google Shape;52;p10"/>
          <p:cNvSpPr txBox="1">
            <a:spLocks noGrp="1"/>
          </p:cNvSpPr>
          <p:nvPr>
            <p:ph type="body" idx="1"/>
          </p:nvPr>
        </p:nvSpPr>
        <p:spPr>
          <a:xfrm>
            <a:off x="839788" y="2057400"/>
            <a:ext cx="3932100" cy="3365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53575A"/>
              </a:buClr>
              <a:buSzPts val="1600"/>
              <a:buFont typeface="Arial"/>
              <a:buNone/>
              <a:defRPr sz="1600" b="0" i="0" u="none" strike="noStrike" cap="none">
                <a:solidFill>
                  <a:srgbClr val="53575A"/>
                </a:solidFill>
                <a:latin typeface="Source Sans Pro"/>
                <a:ea typeface="Source Sans Pro"/>
                <a:cs typeface="Source Sans Pro"/>
                <a:sym typeface="Source Sans Pro"/>
              </a:defRPr>
            </a:lvl1pPr>
            <a:lvl2pPr marL="914400" marR="0" lvl="1" indent="-228600" algn="l" rtl="0">
              <a:lnSpc>
                <a:spcPct val="90000"/>
              </a:lnSpc>
              <a:spcBef>
                <a:spcPts val="500"/>
              </a:spcBef>
              <a:spcAft>
                <a:spcPts val="0"/>
              </a:spcAft>
              <a:buClr>
                <a:srgbClr val="53575A"/>
              </a:buClr>
              <a:buSzPts val="1400"/>
              <a:buFont typeface="Arial"/>
              <a:buNone/>
              <a:defRPr sz="1400" b="0" i="0" u="none" strike="noStrike" cap="none">
                <a:solidFill>
                  <a:srgbClr val="53575A"/>
                </a:solidFill>
                <a:latin typeface="Source Sans Pro"/>
                <a:ea typeface="Source Sans Pro"/>
                <a:cs typeface="Source Sans Pro"/>
                <a:sym typeface="Source Sans Pro"/>
              </a:defRPr>
            </a:lvl2pPr>
            <a:lvl3pPr marL="1371600" marR="0" lvl="2" indent="-228600" algn="l" rtl="0">
              <a:lnSpc>
                <a:spcPct val="90000"/>
              </a:lnSpc>
              <a:spcBef>
                <a:spcPts val="500"/>
              </a:spcBef>
              <a:spcAft>
                <a:spcPts val="0"/>
              </a:spcAft>
              <a:buClr>
                <a:srgbClr val="53575A"/>
              </a:buClr>
              <a:buSzPts val="1200"/>
              <a:buFont typeface="Arial"/>
              <a:buNone/>
              <a:defRPr sz="1200" b="0" i="0" u="none" strike="noStrike" cap="none">
                <a:solidFill>
                  <a:srgbClr val="53575A"/>
                </a:solidFill>
                <a:latin typeface="Source Sans Pro"/>
                <a:ea typeface="Source Sans Pro"/>
                <a:cs typeface="Source Sans Pro"/>
                <a:sym typeface="Source Sans Pro"/>
              </a:defRPr>
            </a:lvl3pPr>
            <a:lvl4pPr marL="1828800" marR="0" lvl="3" indent="-228600" algn="l" rtl="0">
              <a:lnSpc>
                <a:spcPct val="90000"/>
              </a:lnSpc>
              <a:spcBef>
                <a:spcPts val="500"/>
              </a:spcBef>
              <a:spcAft>
                <a:spcPts val="0"/>
              </a:spcAft>
              <a:buClr>
                <a:srgbClr val="53575A"/>
              </a:buClr>
              <a:buSzPts val="1000"/>
              <a:buFont typeface="Arial"/>
              <a:buNone/>
              <a:defRPr sz="1000" b="0" i="0" u="none" strike="noStrike" cap="none">
                <a:solidFill>
                  <a:srgbClr val="53575A"/>
                </a:solidFill>
                <a:latin typeface="Source Sans Pro"/>
                <a:ea typeface="Source Sans Pro"/>
                <a:cs typeface="Source Sans Pro"/>
                <a:sym typeface="Source Sans Pro"/>
              </a:defRPr>
            </a:lvl4pPr>
            <a:lvl5pPr marL="2286000" marR="0" lvl="4" indent="-228600" algn="l" rtl="0">
              <a:lnSpc>
                <a:spcPct val="90000"/>
              </a:lnSpc>
              <a:spcBef>
                <a:spcPts val="500"/>
              </a:spcBef>
              <a:spcAft>
                <a:spcPts val="0"/>
              </a:spcAft>
              <a:buClr>
                <a:srgbClr val="53575A"/>
              </a:buClr>
              <a:buSzPts val="1000"/>
              <a:buFont typeface="Arial"/>
              <a:buNone/>
              <a:defRPr sz="1000" b="0" i="0" u="none" strike="noStrike" cap="none">
                <a:solidFill>
                  <a:srgbClr val="53575A"/>
                </a:solidFill>
                <a:latin typeface="Source Sans Pro"/>
                <a:ea typeface="Source Sans Pro"/>
                <a:cs typeface="Source Sans Pro"/>
                <a:sym typeface="Source Sans Pro"/>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Source Sans Pro"/>
                <a:ea typeface="Source Sans Pro"/>
                <a:cs typeface="Source Sans Pro"/>
                <a:sym typeface="Source Sans Pro"/>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Source Sans Pro"/>
                <a:ea typeface="Source Sans Pro"/>
                <a:cs typeface="Source Sans Pro"/>
                <a:sym typeface="Source Sans Pro"/>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Source Sans Pro"/>
                <a:ea typeface="Source Sans Pro"/>
                <a:cs typeface="Source Sans Pro"/>
                <a:sym typeface="Source Sans Pro"/>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rgbClr val="002F6D"/>
              </a:buClr>
              <a:buSzPts val="4400"/>
              <a:buFont typeface="Source Sans Pro"/>
              <a:buNone/>
              <a:defRPr sz="4400" b="0" i="0" u="none" strike="noStrike" cap="none">
                <a:solidFill>
                  <a:srgbClr val="002F6D"/>
                </a:solidFill>
                <a:latin typeface="Source Sans Pro"/>
                <a:ea typeface="Source Sans Pro"/>
                <a:cs typeface="Source Sans Pro"/>
                <a:sym typeface="Source Sans Pr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9" name="Google Shape;19;p4"/>
          <p:cNvSpPr>
            <a:spLocks noGrp="1"/>
          </p:cNvSpPr>
          <p:nvPr>
            <p:ph type="pic" idx="2"/>
          </p:nvPr>
        </p:nvSpPr>
        <p:spPr>
          <a:xfrm>
            <a:off x="5608638" y="1849438"/>
            <a:ext cx="6583362" cy="3302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53575A"/>
              </a:buClr>
              <a:buSzPts val="2800"/>
              <a:buFont typeface="Arial"/>
              <a:buChar char="•"/>
              <a:defRPr sz="2800" b="0" i="0" u="none" strike="noStrike" cap="none">
                <a:solidFill>
                  <a:srgbClr val="53575A"/>
                </a:solidFill>
                <a:latin typeface="Source Sans Pro"/>
                <a:ea typeface="Source Sans Pro"/>
                <a:cs typeface="Source Sans Pro"/>
                <a:sym typeface="Source Sans Pro"/>
              </a:defRPr>
            </a:lvl1pPr>
            <a:lvl2pPr marR="0" lvl="1" algn="l" rtl="0">
              <a:lnSpc>
                <a:spcPct val="90000"/>
              </a:lnSpc>
              <a:spcBef>
                <a:spcPts val="500"/>
              </a:spcBef>
              <a:spcAft>
                <a:spcPts val="0"/>
              </a:spcAft>
              <a:buClr>
                <a:srgbClr val="53575A"/>
              </a:buClr>
              <a:buSzPts val="2400"/>
              <a:buFont typeface="Arial"/>
              <a:buChar char="•"/>
              <a:defRPr sz="2400" b="0" i="0" u="none" strike="noStrike" cap="none">
                <a:solidFill>
                  <a:srgbClr val="53575A"/>
                </a:solidFill>
                <a:latin typeface="Source Sans Pro"/>
                <a:ea typeface="Source Sans Pro"/>
                <a:cs typeface="Source Sans Pro"/>
                <a:sym typeface="Source Sans Pro"/>
              </a:defRPr>
            </a:lvl2pPr>
            <a:lvl3pPr marR="0" lvl="2" algn="l" rtl="0">
              <a:lnSpc>
                <a:spcPct val="90000"/>
              </a:lnSpc>
              <a:spcBef>
                <a:spcPts val="500"/>
              </a:spcBef>
              <a:spcAft>
                <a:spcPts val="0"/>
              </a:spcAft>
              <a:buClr>
                <a:srgbClr val="53575A"/>
              </a:buClr>
              <a:buSzPts val="2000"/>
              <a:buFont typeface="Arial"/>
              <a:buChar char="•"/>
              <a:defRPr sz="2000" b="0" i="0" u="none" strike="noStrike" cap="none">
                <a:solidFill>
                  <a:srgbClr val="53575A"/>
                </a:solidFill>
                <a:latin typeface="Source Sans Pro"/>
                <a:ea typeface="Source Sans Pro"/>
                <a:cs typeface="Source Sans Pro"/>
                <a:sym typeface="Source Sans Pro"/>
              </a:defRPr>
            </a:lvl3pPr>
            <a:lvl4pPr marR="0" lvl="3" algn="l" rtl="0">
              <a:lnSpc>
                <a:spcPct val="90000"/>
              </a:lnSpc>
              <a:spcBef>
                <a:spcPts val="500"/>
              </a:spcBef>
              <a:spcAft>
                <a:spcPts val="0"/>
              </a:spcAft>
              <a:buClr>
                <a:srgbClr val="53575A"/>
              </a:buClr>
              <a:buSzPts val="1800"/>
              <a:buFont typeface="Arial"/>
              <a:buChar char="•"/>
              <a:defRPr sz="1800" b="0" i="0" u="none" strike="noStrike" cap="none">
                <a:solidFill>
                  <a:srgbClr val="53575A"/>
                </a:solidFill>
                <a:latin typeface="Source Sans Pro"/>
                <a:ea typeface="Source Sans Pro"/>
                <a:cs typeface="Source Sans Pro"/>
                <a:sym typeface="Source Sans Pro"/>
              </a:defRPr>
            </a:lvl4pPr>
            <a:lvl5pPr marR="0" lvl="4" algn="l" rtl="0">
              <a:lnSpc>
                <a:spcPct val="90000"/>
              </a:lnSpc>
              <a:spcBef>
                <a:spcPts val="500"/>
              </a:spcBef>
              <a:spcAft>
                <a:spcPts val="0"/>
              </a:spcAft>
              <a:buClr>
                <a:srgbClr val="53575A"/>
              </a:buClr>
              <a:buSzPts val="1800"/>
              <a:buFont typeface="Arial"/>
              <a:buChar char="•"/>
              <a:defRPr sz="1800" b="0" i="0" u="none" strike="noStrike" cap="none">
                <a:solidFill>
                  <a:srgbClr val="53575A"/>
                </a:solidFill>
                <a:latin typeface="Source Sans Pro"/>
                <a:ea typeface="Source Sans Pro"/>
                <a:cs typeface="Source Sans Pro"/>
                <a:sym typeface="Source Sans Pr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20" name="Google Shape;20;p4"/>
          <p:cNvSpPr txBox="1">
            <a:spLocks noGrp="1"/>
          </p:cNvSpPr>
          <p:nvPr>
            <p:ph type="body" idx="1"/>
          </p:nvPr>
        </p:nvSpPr>
        <p:spPr>
          <a:xfrm>
            <a:off x="838200" y="1849438"/>
            <a:ext cx="4578350" cy="3302000"/>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rgbClr val="53575A"/>
              </a:buClr>
              <a:buSzPts val="2800"/>
              <a:buFont typeface="Arial"/>
              <a:buChar char="•"/>
              <a:defRPr sz="2800" b="0" i="0" u="none" strike="noStrike" cap="none">
                <a:solidFill>
                  <a:srgbClr val="53575A"/>
                </a:solidFill>
                <a:latin typeface="Source Sans Pro"/>
                <a:ea typeface="Source Sans Pro"/>
                <a:cs typeface="Source Sans Pro"/>
                <a:sym typeface="Source Sans Pro"/>
              </a:defRPr>
            </a:lvl1pPr>
            <a:lvl2pPr marL="914400" marR="0" lvl="1" indent="-381000" algn="l" rtl="0">
              <a:lnSpc>
                <a:spcPct val="90000"/>
              </a:lnSpc>
              <a:spcBef>
                <a:spcPts val="500"/>
              </a:spcBef>
              <a:spcAft>
                <a:spcPts val="0"/>
              </a:spcAft>
              <a:buClr>
                <a:srgbClr val="53575A"/>
              </a:buClr>
              <a:buSzPts val="2400"/>
              <a:buFont typeface="Arial"/>
              <a:buChar char="•"/>
              <a:defRPr sz="2400" b="0" i="0" u="none" strike="noStrike" cap="none">
                <a:solidFill>
                  <a:srgbClr val="53575A"/>
                </a:solidFill>
                <a:latin typeface="Source Sans Pro"/>
                <a:ea typeface="Source Sans Pro"/>
                <a:cs typeface="Source Sans Pro"/>
                <a:sym typeface="Source Sans Pro"/>
              </a:defRPr>
            </a:lvl2pPr>
            <a:lvl3pPr marL="1371600" marR="0" lvl="2" indent="-355600" algn="l" rtl="0">
              <a:lnSpc>
                <a:spcPct val="90000"/>
              </a:lnSpc>
              <a:spcBef>
                <a:spcPts val="500"/>
              </a:spcBef>
              <a:spcAft>
                <a:spcPts val="0"/>
              </a:spcAft>
              <a:buClr>
                <a:srgbClr val="53575A"/>
              </a:buClr>
              <a:buSzPts val="2000"/>
              <a:buFont typeface="Arial"/>
              <a:buChar char="•"/>
              <a:defRPr sz="2000" b="0" i="0" u="none" strike="noStrike" cap="none">
                <a:solidFill>
                  <a:srgbClr val="53575A"/>
                </a:solidFill>
                <a:latin typeface="Source Sans Pro"/>
                <a:ea typeface="Source Sans Pro"/>
                <a:cs typeface="Source Sans Pro"/>
                <a:sym typeface="Source Sans Pro"/>
              </a:defRPr>
            </a:lvl3pPr>
            <a:lvl4pPr marL="1828800" marR="0" lvl="3" indent="-342900" algn="l" rtl="0">
              <a:lnSpc>
                <a:spcPct val="90000"/>
              </a:lnSpc>
              <a:spcBef>
                <a:spcPts val="500"/>
              </a:spcBef>
              <a:spcAft>
                <a:spcPts val="0"/>
              </a:spcAft>
              <a:buClr>
                <a:srgbClr val="53575A"/>
              </a:buClr>
              <a:buSzPts val="1800"/>
              <a:buFont typeface="Arial"/>
              <a:buChar char="•"/>
              <a:defRPr sz="1800" b="0" i="0" u="none" strike="noStrike" cap="none">
                <a:solidFill>
                  <a:srgbClr val="53575A"/>
                </a:solidFill>
                <a:latin typeface="Source Sans Pro"/>
                <a:ea typeface="Source Sans Pro"/>
                <a:cs typeface="Source Sans Pro"/>
                <a:sym typeface="Source Sans Pro"/>
              </a:defRPr>
            </a:lvl4pPr>
            <a:lvl5pPr marL="2286000" marR="0" lvl="4" indent="-342900" algn="l" rtl="0">
              <a:lnSpc>
                <a:spcPct val="90000"/>
              </a:lnSpc>
              <a:spcBef>
                <a:spcPts val="500"/>
              </a:spcBef>
              <a:spcAft>
                <a:spcPts val="0"/>
              </a:spcAft>
              <a:buClr>
                <a:srgbClr val="53575A"/>
              </a:buClr>
              <a:buSzPts val="1800"/>
              <a:buFont typeface="Arial"/>
              <a:buChar char="•"/>
              <a:defRPr sz="1800" b="0" i="0" u="none" strike="noStrike" cap="none">
                <a:solidFill>
                  <a:srgbClr val="53575A"/>
                </a:solidFill>
                <a:latin typeface="Source Sans Pro"/>
                <a:ea typeface="Source Sans Pro"/>
                <a:cs typeface="Source Sans Pro"/>
                <a:sym typeface="Source Sans Pr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Tree>
    <p:extLst>
      <p:ext uri="{BB962C8B-B14F-4D97-AF65-F5344CB8AC3E}">
        <p14:creationId xmlns:p14="http://schemas.microsoft.com/office/powerpoint/2010/main" val="1707515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cxnSp>
        <p:nvCxnSpPr>
          <p:cNvPr id="10" name="Google Shape;10;p1"/>
          <p:cNvCxnSpPr/>
          <p:nvPr/>
        </p:nvCxnSpPr>
        <p:spPr>
          <a:xfrm>
            <a:off x="0" y="5699720"/>
            <a:ext cx="12192000" cy="0"/>
          </a:xfrm>
          <a:prstGeom prst="straightConnector1">
            <a:avLst/>
          </a:prstGeom>
          <a:noFill/>
          <a:ln w="12700" cap="flat" cmpd="sng">
            <a:solidFill>
              <a:srgbClr val="E3E5E5"/>
            </a:solidFill>
            <a:prstDash val="solid"/>
            <a:miter lim="800000"/>
            <a:headEnd type="none" w="sm" len="sm"/>
            <a:tailEnd type="none" w="sm" len="sm"/>
          </a:ln>
        </p:spPr>
      </p:cxnSp>
      <p:sp>
        <p:nvSpPr>
          <p:cNvPr id="11" name="Google Shape;11;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Source Sans Pro"/>
              <a:buNone/>
              <a:defRPr sz="4400" b="0" i="0" u="none" strike="noStrike" cap="none">
                <a:solidFill>
                  <a:schemeClr val="dk1"/>
                </a:solidFill>
                <a:latin typeface="Source Sans Pro"/>
                <a:ea typeface="Source Sans Pro"/>
                <a:cs typeface="Source Sans Pro"/>
                <a:sym typeface="Source Sans Pr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Source Sans Pro"/>
                <a:ea typeface="Source Sans Pro"/>
                <a:cs typeface="Source Sans Pro"/>
                <a:sym typeface="Source Sans Pro"/>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Source Sans Pro"/>
                <a:ea typeface="Source Sans Pro"/>
                <a:cs typeface="Source Sans Pro"/>
                <a:sym typeface="Source Sans Pro"/>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13" name="Google Shape;13;p1"/>
          <p:cNvSpPr txBox="1">
            <a:spLocks noGrp="1"/>
          </p:cNvSpPr>
          <p:nvPr>
            <p:ph type="sldNum" idx="12"/>
          </p:nvPr>
        </p:nvSpPr>
        <p:spPr>
          <a:xfrm>
            <a:off x="8610600" y="6176963"/>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98999A"/>
                </a:solidFill>
                <a:latin typeface="Source Sans Pro"/>
                <a:ea typeface="Source Sans Pro"/>
                <a:cs typeface="Source Sans Pro"/>
                <a:sym typeface="Source Sans Pro"/>
              </a:defRPr>
            </a:lvl1pPr>
            <a:lvl2pPr marL="0" marR="0" lvl="1" indent="0" algn="r" rtl="0">
              <a:spcBef>
                <a:spcPts val="0"/>
              </a:spcBef>
              <a:buNone/>
              <a:defRPr sz="1200" b="0" i="0" u="none" strike="noStrike" cap="none">
                <a:solidFill>
                  <a:srgbClr val="98999A"/>
                </a:solidFill>
                <a:latin typeface="Source Sans Pro"/>
                <a:ea typeface="Source Sans Pro"/>
                <a:cs typeface="Source Sans Pro"/>
                <a:sym typeface="Source Sans Pro"/>
              </a:defRPr>
            </a:lvl2pPr>
            <a:lvl3pPr marL="0" marR="0" lvl="2" indent="0" algn="r" rtl="0">
              <a:spcBef>
                <a:spcPts val="0"/>
              </a:spcBef>
              <a:buNone/>
              <a:defRPr sz="1200" b="0" i="0" u="none" strike="noStrike" cap="none">
                <a:solidFill>
                  <a:srgbClr val="98999A"/>
                </a:solidFill>
                <a:latin typeface="Source Sans Pro"/>
                <a:ea typeface="Source Sans Pro"/>
                <a:cs typeface="Source Sans Pro"/>
                <a:sym typeface="Source Sans Pro"/>
              </a:defRPr>
            </a:lvl3pPr>
            <a:lvl4pPr marL="0" marR="0" lvl="3" indent="0" algn="r" rtl="0">
              <a:spcBef>
                <a:spcPts val="0"/>
              </a:spcBef>
              <a:buNone/>
              <a:defRPr sz="1200" b="0" i="0" u="none" strike="noStrike" cap="none">
                <a:solidFill>
                  <a:srgbClr val="98999A"/>
                </a:solidFill>
                <a:latin typeface="Source Sans Pro"/>
                <a:ea typeface="Source Sans Pro"/>
                <a:cs typeface="Source Sans Pro"/>
                <a:sym typeface="Source Sans Pro"/>
              </a:defRPr>
            </a:lvl4pPr>
            <a:lvl5pPr marL="0" marR="0" lvl="4" indent="0" algn="r" rtl="0">
              <a:spcBef>
                <a:spcPts val="0"/>
              </a:spcBef>
              <a:buNone/>
              <a:defRPr sz="1200" b="0" i="0" u="none" strike="noStrike" cap="none">
                <a:solidFill>
                  <a:srgbClr val="98999A"/>
                </a:solidFill>
                <a:latin typeface="Source Sans Pro"/>
                <a:ea typeface="Source Sans Pro"/>
                <a:cs typeface="Source Sans Pro"/>
                <a:sym typeface="Source Sans Pro"/>
              </a:defRPr>
            </a:lvl5pPr>
            <a:lvl6pPr marL="0" marR="0" lvl="5" indent="0" algn="r" rtl="0">
              <a:spcBef>
                <a:spcPts val="0"/>
              </a:spcBef>
              <a:buNone/>
              <a:defRPr sz="1200" b="0" i="0" u="none" strike="noStrike" cap="none">
                <a:solidFill>
                  <a:srgbClr val="98999A"/>
                </a:solidFill>
                <a:latin typeface="Source Sans Pro"/>
                <a:ea typeface="Source Sans Pro"/>
                <a:cs typeface="Source Sans Pro"/>
                <a:sym typeface="Source Sans Pro"/>
              </a:defRPr>
            </a:lvl6pPr>
            <a:lvl7pPr marL="0" marR="0" lvl="6" indent="0" algn="r" rtl="0">
              <a:spcBef>
                <a:spcPts val="0"/>
              </a:spcBef>
              <a:buNone/>
              <a:defRPr sz="1200" b="0" i="0" u="none" strike="noStrike" cap="none">
                <a:solidFill>
                  <a:srgbClr val="98999A"/>
                </a:solidFill>
                <a:latin typeface="Source Sans Pro"/>
                <a:ea typeface="Source Sans Pro"/>
                <a:cs typeface="Source Sans Pro"/>
                <a:sym typeface="Source Sans Pro"/>
              </a:defRPr>
            </a:lvl7pPr>
            <a:lvl8pPr marL="0" marR="0" lvl="7" indent="0" algn="r" rtl="0">
              <a:spcBef>
                <a:spcPts val="0"/>
              </a:spcBef>
              <a:buNone/>
              <a:defRPr sz="1200" b="0" i="0" u="none" strike="noStrike" cap="none">
                <a:solidFill>
                  <a:srgbClr val="98999A"/>
                </a:solidFill>
                <a:latin typeface="Source Sans Pro"/>
                <a:ea typeface="Source Sans Pro"/>
                <a:cs typeface="Source Sans Pro"/>
                <a:sym typeface="Source Sans Pro"/>
              </a:defRPr>
            </a:lvl8pPr>
            <a:lvl9pPr marL="0" marR="0" lvl="8" indent="0" algn="r" rtl="0">
              <a:spcBef>
                <a:spcPts val="0"/>
              </a:spcBef>
              <a:buNone/>
              <a:defRPr sz="1200" b="0" i="0" u="none" strike="noStrike" cap="none">
                <a:solidFill>
                  <a:srgbClr val="98999A"/>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
        <p:cNvGrpSpPr/>
        <p:nvPr/>
      </p:nvGrpSpPr>
      <p:grpSpPr>
        <a:xfrm>
          <a:off x="0" y="0"/>
          <a:ext cx="0" cy="0"/>
          <a:chOff x="0" y="0"/>
          <a:chExt cx="0" cy="0"/>
        </a:xfrm>
      </p:grpSpPr>
      <p:cxnSp>
        <p:nvCxnSpPr>
          <p:cNvPr id="28" name="Google Shape;28;p5"/>
          <p:cNvCxnSpPr/>
          <p:nvPr/>
        </p:nvCxnSpPr>
        <p:spPr>
          <a:xfrm>
            <a:off x="0" y="5699720"/>
            <a:ext cx="12192000" cy="0"/>
          </a:xfrm>
          <a:prstGeom prst="straightConnector1">
            <a:avLst/>
          </a:prstGeom>
          <a:noFill/>
          <a:ln w="12700" cap="flat" cmpd="sng">
            <a:solidFill>
              <a:srgbClr val="E3E5E5"/>
            </a:solidFill>
            <a:prstDash val="solid"/>
            <a:miter lim="800000"/>
            <a:headEnd type="none" w="sm" len="sm"/>
            <a:tailEnd type="none" w="sm" len="sm"/>
          </a:ln>
        </p:spPr>
      </p:cxnSp>
      <p:pic>
        <p:nvPicPr>
          <p:cNvPr id="29" name="Google Shape;29;p5" descr="California Community Colleges logo"/>
          <p:cNvPicPr preferRelativeResize="0"/>
          <p:nvPr/>
        </p:nvPicPr>
        <p:blipFill rotWithShape="1">
          <a:blip r:embed="rId9">
            <a:alphaModFix/>
          </a:blip>
          <a:srcRect/>
          <a:stretch/>
        </p:blipFill>
        <p:spPr>
          <a:xfrm>
            <a:off x="320140" y="6001350"/>
            <a:ext cx="1579813" cy="596918"/>
          </a:xfrm>
          <a:prstGeom prst="rect">
            <a:avLst/>
          </a:prstGeom>
          <a:noFill/>
          <a:ln>
            <a:noFill/>
          </a:ln>
        </p:spPr>
      </p:pic>
      <p:sp>
        <p:nvSpPr>
          <p:cNvPr id="30" name="Google Shape;30;p5"/>
          <p:cNvSpPr txBox="1">
            <a:spLocks noGrp="1"/>
          </p:cNvSpPr>
          <p:nvPr>
            <p:ph type="title"/>
          </p:nvPr>
        </p:nvSpPr>
        <p:spPr>
          <a:xfrm>
            <a:off x="210312" y="246888"/>
            <a:ext cx="7891200" cy="6858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3600"/>
              <a:buFont typeface="Source Sans Pro"/>
              <a:buNone/>
              <a:defRPr sz="3600" b="0" i="0" u="none" strike="noStrike" cap="none">
                <a:solidFill>
                  <a:schemeClr val="dk1"/>
                </a:solidFill>
                <a:latin typeface="Source Sans Pro"/>
                <a:ea typeface="Source Sans Pro"/>
                <a:cs typeface="Source Sans Pro"/>
                <a:sym typeface="Source Sans Pr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1" name="Google Shape;31;p5"/>
          <p:cNvSpPr txBox="1">
            <a:spLocks noGrp="1"/>
          </p:cNvSpPr>
          <p:nvPr>
            <p:ph type="body" idx="1"/>
          </p:nvPr>
        </p:nvSpPr>
        <p:spPr>
          <a:xfrm>
            <a:off x="630925" y="1024125"/>
            <a:ext cx="10515600" cy="4675500"/>
          </a:xfrm>
          <a:prstGeom prst="rect">
            <a:avLst/>
          </a:prstGeom>
          <a:noFill/>
          <a:ln>
            <a:noFill/>
          </a:ln>
        </p:spPr>
        <p:txBody>
          <a:bodyPr spcFirstLastPara="1" wrap="square" lIns="91425" tIns="45700" rIns="91425" bIns="45700" anchor="t" anchorCtr="0">
            <a:noAutofit/>
          </a:bodyPr>
          <a:lstStyle>
            <a:lvl1pPr marL="457200" marR="0" lvl="0" indent="-393700" algn="l" rtl="0">
              <a:lnSpc>
                <a:spcPct val="90000"/>
              </a:lnSpc>
              <a:spcBef>
                <a:spcPts val="1000"/>
              </a:spcBef>
              <a:spcAft>
                <a:spcPts val="0"/>
              </a:spcAft>
              <a:buClr>
                <a:schemeClr val="dk1"/>
              </a:buClr>
              <a:buSzPts val="2600"/>
              <a:buFont typeface="Arial"/>
              <a:buChar char="•"/>
              <a:defRPr sz="2600" b="0" i="0" u="none" strike="noStrike" cap="none">
                <a:solidFill>
                  <a:schemeClr val="dk1"/>
                </a:solidFill>
                <a:latin typeface="Source Sans Pro"/>
                <a:ea typeface="Source Sans Pro"/>
                <a:cs typeface="Source Sans Pro"/>
                <a:sym typeface="Source Sans Pro"/>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Source Sans Pro"/>
                <a:ea typeface="Source Sans Pro"/>
                <a:cs typeface="Source Sans Pro"/>
                <a:sym typeface="Source Sans Pro"/>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32" name="Google Shape;32;p5"/>
          <p:cNvSpPr txBox="1">
            <a:spLocks noGrp="1"/>
          </p:cNvSpPr>
          <p:nvPr>
            <p:ph type="sldNum" idx="12"/>
          </p:nvPr>
        </p:nvSpPr>
        <p:spPr>
          <a:xfrm>
            <a:off x="8610600" y="6176963"/>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757575"/>
                </a:solidFill>
                <a:latin typeface="Source Sans Pro"/>
                <a:ea typeface="Source Sans Pro"/>
                <a:cs typeface="Source Sans Pro"/>
                <a:sym typeface="Source Sans Pro"/>
              </a:defRPr>
            </a:lvl1pPr>
            <a:lvl2pPr marL="0" marR="0" lvl="1" indent="0" algn="r" rtl="0">
              <a:spcBef>
                <a:spcPts val="0"/>
              </a:spcBef>
              <a:buNone/>
              <a:defRPr sz="1200" b="0" i="0" u="none" strike="noStrike" cap="none">
                <a:solidFill>
                  <a:srgbClr val="757575"/>
                </a:solidFill>
                <a:latin typeface="Source Sans Pro"/>
                <a:ea typeface="Source Sans Pro"/>
                <a:cs typeface="Source Sans Pro"/>
                <a:sym typeface="Source Sans Pro"/>
              </a:defRPr>
            </a:lvl2pPr>
            <a:lvl3pPr marL="0" marR="0" lvl="2" indent="0" algn="r" rtl="0">
              <a:spcBef>
                <a:spcPts val="0"/>
              </a:spcBef>
              <a:buNone/>
              <a:defRPr sz="1200" b="0" i="0" u="none" strike="noStrike" cap="none">
                <a:solidFill>
                  <a:srgbClr val="757575"/>
                </a:solidFill>
                <a:latin typeface="Source Sans Pro"/>
                <a:ea typeface="Source Sans Pro"/>
                <a:cs typeface="Source Sans Pro"/>
                <a:sym typeface="Source Sans Pro"/>
              </a:defRPr>
            </a:lvl3pPr>
            <a:lvl4pPr marL="0" marR="0" lvl="3" indent="0" algn="r" rtl="0">
              <a:spcBef>
                <a:spcPts val="0"/>
              </a:spcBef>
              <a:buNone/>
              <a:defRPr sz="1200" b="0" i="0" u="none" strike="noStrike" cap="none">
                <a:solidFill>
                  <a:srgbClr val="757575"/>
                </a:solidFill>
                <a:latin typeface="Source Sans Pro"/>
                <a:ea typeface="Source Sans Pro"/>
                <a:cs typeface="Source Sans Pro"/>
                <a:sym typeface="Source Sans Pro"/>
              </a:defRPr>
            </a:lvl4pPr>
            <a:lvl5pPr marL="0" marR="0" lvl="4" indent="0" algn="r" rtl="0">
              <a:spcBef>
                <a:spcPts val="0"/>
              </a:spcBef>
              <a:buNone/>
              <a:defRPr sz="1200" b="0" i="0" u="none" strike="noStrike" cap="none">
                <a:solidFill>
                  <a:srgbClr val="757575"/>
                </a:solidFill>
                <a:latin typeface="Source Sans Pro"/>
                <a:ea typeface="Source Sans Pro"/>
                <a:cs typeface="Source Sans Pro"/>
                <a:sym typeface="Source Sans Pro"/>
              </a:defRPr>
            </a:lvl5pPr>
            <a:lvl6pPr marL="0" marR="0" lvl="5" indent="0" algn="r" rtl="0">
              <a:spcBef>
                <a:spcPts val="0"/>
              </a:spcBef>
              <a:buNone/>
              <a:defRPr sz="1200" b="0" i="0" u="none" strike="noStrike" cap="none">
                <a:solidFill>
                  <a:srgbClr val="757575"/>
                </a:solidFill>
                <a:latin typeface="Source Sans Pro"/>
                <a:ea typeface="Source Sans Pro"/>
                <a:cs typeface="Source Sans Pro"/>
                <a:sym typeface="Source Sans Pro"/>
              </a:defRPr>
            </a:lvl6pPr>
            <a:lvl7pPr marL="0" marR="0" lvl="6" indent="0" algn="r" rtl="0">
              <a:spcBef>
                <a:spcPts val="0"/>
              </a:spcBef>
              <a:buNone/>
              <a:defRPr sz="1200" b="0" i="0" u="none" strike="noStrike" cap="none">
                <a:solidFill>
                  <a:srgbClr val="757575"/>
                </a:solidFill>
                <a:latin typeface="Source Sans Pro"/>
                <a:ea typeface="Source Sans Pro"/>
                <a:cs typeface="Source Sans Pro"/>
                <a:sym typeface="Source Sans Pro"/>
              </a:defRPr>
            </a:lvl7pPr>
            <a:lvl8pPr marL="0" marR="0" lvl="7" indent="0" algn="r" rtl="0">
              <a:spcBef>
                <a:spcPts val="0"/>
              </a:spcBef>
              <a:buNone/>
              <a:defRPr sz="1200" b="0" i="0" u="none" strike="noStrike" cap="none">
                <a:solidFill>
                  <a:srgbClr val="757575"/>
                </a:solidFill>
                <a:latin typeface="Source Sans Pro"/>
                <a:ea typeface="Source Sans Pro"/>
                <a:cs typeface="Source Sans Pro"/>
                <a:sym typeface="Source Sans Pro"/>
              </a:defRPr>
            </a:lvl8pPr>
            <a:lvl9pPr marL="0" marR="0" lvl="8" indent="0" algn="r" rtl="0">
              <a:spcBef>
                <a:spcPts val="0"/>
              </a:spcBef>
              <a:buNone/>
              <a:defRPr sz="1200" b="0" i="0" u="none" strike="noStrike" cap="none">
                <a:solidFill>
                  <a:srgbClr val="757575"/>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8" r:id="rId6"/>
    <p:sldLayoutId id="2147483659"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support.office.com/en-us/article/add-speaker-notes-to-your-slides-26985155-35f5-45ba-812b-e1bd3c48928e" TargetMode="Externa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ccconlineed.instructure.com/courses/3794" TargetMode="External"/><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hyperlink" Target="https://webaim.org/resources/contrastchecker/"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hyperlink" Target="https://www.amazon.com/Elvis-Presley/e/B000APW5IU"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hyperlink" Target="http://www.diycaptions.com/" TargetMode="External"/><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hyperlink" Target="http://www.diycaptions.com/" TargetMode="External"/><Relationship Id="rId2" Type="http://schemas.openxmlformats.org/officeDocument/2006/relationships/notesSlide" Target="../notesSlides/notesSlide22.xml"/><Relationship Id="rId1" Type="http://schemas.openxmlformats.org/officeDocument/2006/relationships/slideLayout" Target="../slideLayouts/slideLayout4.xml"/><Relationship Id="rId5" Type="http://schemas.openxmlformats.org/officeDocument/2006/relationships/hyperlink" Target="http://onbproresume.com/2016/02/14/gasp-is-that-an-objective-statement-on-your-resume/" TargetMode="External"/><Relationship Id="rId4" Type="http://schemas.openxmlformats.org/officeDocument/2006/relationships/image" Target="../media/image14.jpg"/></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hyperlink" Target="https://cvc.edu/about-the-oei/resources/" TargetMode="External"/><Relationship Id="rId2" Type="http://schemas.openxmlformats.org/officeDocument/2006/relationships/notesSlide" Target="../notesSlides/notesSlide26.xml"/><Relationship Id="rId1" Type="http://schemas.openxmlformats.org/officeDocument/2006/relationships/slideLayout" Target="../slideLayouts/slideLayout4.xml"/><Relationship Id="rId5" Type="http://schemas.openxmlformats.org/officeDocument/2006/relationships/hyperlink" Target="mailto:support@cvc.edu" TargetMode="External"/><Relationship Id="rId4" Type="http://schemas.openxmlformats.org/officeDocument/2006/relationships/hyperlink" Target="https://ccconlineed.instructure.com/courses/5432"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hyperlink" Target="https://ccconlineed.instructure.com/courses/5462" TargetMode="External"/><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hyperlink" Target="https://lor.instructure.com/resources/b8d948a27fa947ad93078103919acb5f" TargetMode="External"/><Relationship Id="rId5" Type="http://schemas.openxmlformats.org/officeDocument/2006/relationships/hyperlink" Target="https://lor.instructure.com/resources/a3a5fec6058b49d0974ebf01ac4e7ad6" TargetMode="External"/><Relationship Id="rId4" Type="http://schemas.openxmlformats.org/officeDocument/2006/relationships/hyperlink" Target="https://cccaccessibility.org/training/request-campus-training"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www.google.com/search?ei=U6s2XPGILN3C0PEP362dgAQ&amp;q=writing+learning+objectives+&amp;oq=writing+learning+objectives+&amp;gs_l=psy-ab.3..0l10.5272.5272..6689...0.0..0.166.166.0j1......0....1..gws-wiz.......0i71.iQv74mRCgl0"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hyperlink" Target="https://cft.vanderbilt.edu/guides-sub-pages/blooms-taxonom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8479527-E0DE-4A8F-A590-01C486BE52AD}"/>
              </a:ext>
            </a:extLst>
          </p:cNvPr>
          <p:cNvSpPr>
            <a:spLocks noGrp="1"/>
          </p:cNvSpPr>
          <p:nvPr>
            <p:ph type="title"/>
          </p:nvPr>
        </p:nvSpPr>
        <p:spPr/>
        <p:txBody>
          <a:bodyPr/>
          <a:lstStyle/>
          <a:p>
            <a:r>
              <a:rPr lang="en-US" dirty="0">
                <a:latin typeface="Segoe UI Historic" panose="020B0502040204020203" pitchFamily="34" charset="0"/>
                <a:ea typeface="Segoe UI Historic" panose="020B0502040204020203" pitchFamily="34" charset="0"/>
                <a:cs typeface="Segoe UI Historic" panose="020B0502040204020203" pitchFamily="34" charset="0"/>
              </a:rPr>
              <a:t>How </a:t>
            </a:r>
            <a:r>
              <a:rPr lang="en-US">
                <a:latin typeface="Segoe UI Historic" panose="020B0502040204020203" pitchFamily="34" charset="0"/>
                <a:ea typeface="Segoe UI Historic" panose="020B0502040204020203" pitchFamily="34" charset="0"/>
                <a:cs typeface="Segoe UI Historic" panose="020B0502040204020203" pitchFamily="34" charset="0"/>
              </a:rPr>
              <a:t>to Access </a:t>
            </a:r>
            <a:r>
              <a:rPr lang="en-US" dirty="0">
                <a:latin typeface="Segoe UI Historic" panose="020B0502040204020203" pitchFamily="34" charset="0"/>
                <a:ea typeface="Segoe UI Historic" panose="020B0502040204020203" pitchFamily="34" charset="0"/>
                <a:cs typeface="Segoe UI Historic" panose="020B0502040204020203" pitchFamily="34" charset="0"/>
              </a:rPr>
              <a:t>I</a:t>
            </a:r>
            <a:r>
              <a:rPr lang="en-US">
                <a:latin typeface="Segoe UI Historic" panose="020B0502040204020203" pitchFamily="34" charset="0"/>
                <a:ea typeface="Segoe UI Historic" panose="020B0502040204020203" pitchFamily="34" charset="0"/>
                <a:cs typeface="Segoe UI Historic" panose="020B0502040204020203" pitchFamily="34" charset="0"/>
              </a:rPr>
              <a:t>nformation </a:t>
            </a:r>
            <a:endParaRPr lang="en-US" dirty="0">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2" name="Text Placeholder 1">
            <a:extLst>
              <a:ext uri="{FF2B5EF4-FFF2-40B4-BE49-F238E27FC236}">
                <a16:creationId xmlns:a16="http://schemas.microsoft.com/office/drawing/2014/main" id="{650FE889-5EE0-4C26-8390-A166ECD7373F}"/>
              </a:ext>
            </a:extLst>
          </p:cNvPr>
          <p:cNvSpPr>
            <a:spLocks noGrp="1"/>
          </p:cNvSpPr>
          <p:nvPr>
            <p:ph type="body" idx="1"/>
          </p:nvPr>
        </p:nvSpPr>
        <p:spPr>
          <a:xfrm>
            <a:off x="844550" y="1304873"/>
            <a:ext cx="9187913" cy="3536084"/>
          </a:xfrm>
        </p:spPr>
        <p:txBody>
          <a:bodyPr/>
          <a:lstStyle/>
          <a:p>
            <a:r>
              <a:rPr lang="en-US" b="1" dirty="0">
                <a:latin typeface="+mj-lt"/>
                <a:cs typeface="Segoe UI Light" panose="020B0502040204020203" pitchFamily="34" charset="0"/>
              </a:rPr>
              <a:t>Notes</a:t>
            </a:r>
            <a:r>
              <a:rPr lang="en-US" dirty="0">
                <a:latin typeface="+mj-lt"/>
                <a:cs typeface="Segoe UI Light" panose="020B0502040204020203" pitchFamily="34" charset="0"/>
              </a:rPr>
              <a:t>: View </a:t>
            </a:r>
            <a:r>
              <a:rPr lang="en-US" dirty="0">
                <a:solidFill>
                  <a:schemeClr val="accent5">
                    <a:lumMod val="75000"/>
                    <a:lumOff val="25000"/>
                  </a:schemeClr>
                </a:solidFill>
                <a:latin typeface="+mj-lt"/>
                <a:hlinkClick r:id="rId2">
                  <a:extLst>
                    <a:ext uri="{A12FA001-AC4F-418D-AE19-62706E023703}">
                      <ahyp:hlinkClr xmlns:ahyp="http://schemas.microsoft.com/office/drawing/2018/hyperlinkcolor" val="tx"/>
                    </a:ext>
                  </a:extLst>
                </a:hlinkClick>
              </a:rPr>
              <a:t>Add speaker notes to your slides</a:t>
            </a:r>
            <a:r>
              <a:rPr lang="en-US" dirty="0">
                <a:solidFill>
                  <a:schemeClr val="accent5">
                    <a:lumMod val="75000"/>
                    <a:lumOff val="25000"/>
                  </a:schemeClr>
                </a:solidFill>
                <a:latin typeface="+mj-lt"/>
              </a:rPr>
              <a:t> </a:t>
            </a:r>
            <a:r>
              <a:rPr lang="en-US" dirty="0">
                <a:latin typeface="+mj-lt"/>
              </a:rPr>
              <a:t>to access the speaking notes of each slide. Complex slides have a description in the Notes Section in PowerPoint.</a:t>
            </a:r>
            <a:br>
              <a:rPr lang="en-US" dirty="0">
                <a:latin typeface="+mj-lt"/>
              </a:rPr>
            </a:br>
            <a:endParaRPr lang="en-US" dirty="0">
              <a:latin typeface="+mj-lt"/>
              <a:cs typeface="Segoe UI Light" panose="020B0502040204020203" pitchFamily="34" charset="0"/>
            </a:endParaRPr>
          </a:p>
          <a:p>
            <a:r>
              <a:rPr lang="en-US" b="1" dirty="0">
                <a:latin typeface="+mj-lt"/>
                <a:cs typeface="Segoe UI Light" panose="020B0502040204020203" pitchFamily="34" charset="0"/>
              </a:rPr>
              <a:t>Alternative Text</a:t>
            </a:r>
            <a:r>
              <a:rPr lang="en-US" dirty="0">
                <a:latin typeface="+mj-lt"/>
                <a:cs typeface="Segoe UI Light" panose="020B0502040204020203" pitchFamily="34" charset="0"/>
              </a:rPr>
              <a:t>: All images have alt text. Please use the Notes Section for additional description and explanation. </a:t>
            </a:r>
            <a:endParaRPr lang="en-US" b="1" dirty="0">
              <a:latin typeface="+mj-lt"/>
              <a:cs typeface="Segoe UI Light" panose="020B0502040204020203" pitchFamily="34" charset="0"/>
            </a:endParaRPr>
          </a:p>
        </p:txBody>
      </p:sp>
      <p:sp>
        <p:nvSpPr>
          <p:cNvPr id="4" name="Slide Number Placeholder 3">
            <a:extLst>
              <a:ext uri="{FF2B5EF4-FFF2-40B4-BE49-F238E27FC236}">
                <a16:creationId xmlns:a16="http://schemas.microsoft.com/office/drawing/2014/main" id="{10DA2CBB-BFE3-4CB1-9C59-4BBC119396B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a:t>
            </a:fld>
            <a:endParaRPr lang="en-US"/>
          </a:p>
        </p:txBody>
      </p:sp>
    </p:spTree>
    <p:extLst>
      <p:ext uri="{BB962C8B-B14F-4D97-AF65-F5344CB8AC3E}">
        <p14:creationId xmlns:p14="http://schemas.microsoft.com/office/powerpoint/2010/main" val="15784443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058B2-612A-4546-BBC7-3A6A6FA13A53}"/>
              </a:ext>
            </a:extLst>
          </p:cNvPr>
          <p:cNvSpPr>
            <a:spLocks noGrp="1"/>
          </p:cNvSpPr>
          <p:nvPr>
            <p:ph type="title"/>
          </p:nvPr>
        </p:nvSpPr>
        <p:spPr/>
        <p:txBody>
          <a:bodyPr/>
          <a:lstStyle/>
          <a:p>
            <a:r>
              <a:rPr lang="en-US" dirty="0"/>
              <a:t>Screen Readers Navigate in Different Ways</a:t>
            </a:r>
          </a:p>
        </p:txBody>
      </p:sp>
      <p:sp>
        <p:nvSpPr>
          <p:cNvPr id="3" name="Text Placeholder 2">
            <a:extLst>
              <a:ext uri="{FF2B5EF4-FFF2-40B4-BE49-F238E27FC236}">
                <a16:creationId xmlns:a16="http://schemas.microsoft.com/office/drawing/2014/main" id="{23A989C7-1F2D-48D5-8B07-74D11366D53F}"/>
              </a:ext>
            </a:extLst>
          </p:cNvPr>
          <p:cNvSpPr>
            <a:spLocks noGrp="1"/>
          </p:cNvSpPr>
          <p:nvPr>
            <p:ph type="body" idx="1"/>
          </p:nvPr>
        </p:nvSpPr>
        <p:spPr/>
        <p:txBody>
          <a:bodyPr/>
          <a:lstStyle/>
          <a:p>
            <a:pPr marL="50800" indent="0">
              <a:buNone/>
            </a:pPr>
            <a:r>
              <a:rPr lang="en-US" dirty="0"/>
              <a:t>Can pull up a list of:</a:t>
            </a:r>
          </a:p>
          <a:p>
            <a:r>
              <a:rPr lang="en-US" dirty="0"/>
              <a:t>Links</a:t>
            </a:r>
          </a:p>
          <a:p>
            <a:r>
              <a:rPr lang="en-US" dirty="0"/>
              <a:t>Images</a:t>
            </a:r>
          </a:p>
          <a:p>
            <a:r>
              <a:rPr lang="en-US" dirty="0"/>
              <a:t>Headings</a:t>
            </a:r>
          </a:p>
          <a:p>
            <a:r>
              <a:rPr lang="en-US" dirty="0"/>
              <a:t>Lists</a:t>
            </a:r>
          </a:p>
          <a:p>
            <a:r>
              <a:rPr lang="en-US" dirty="0"/>
              <a:t>Tables</a:t>
            </a:r>
          </a:p>
        </p:txBody>
      </p:sp>
      <p:pic>
        <p:nvPicPr>
          <p:cNvPr id="4" name="Picture 3" descr="Wikipedia page with screen reader Heading List showcasing all heading levels. ">
            <a:extLst>
              <a:ext uri="{FF2B5EF4-FFF2-40B4-BE49-F238E27FC236}">
                <a16:creationId xmlns:a16="http://schemas.microsoft.com/office/drawing/2014/main" id="{74BD5BC8-8787-4A63-828D-7B89F59A72B6}"/>
              </a:ext>
            </a:extLst>
          </p:cNvPr>
          <p:cNvPicPr>
            <a:picLocks noChangeAspect="1"/>
          </p:cNvPicPr>
          <p:nvPr/>
        </p:nvPicPr>
        <p:blipFill>
          <a:blip r:embed="rId3"/>
          <a:stretch>
            <a:fillRect/>
          </a:stretch>
        </p:blipFill>
        <p:spPr>
          <a:xfrm>
            <a:off x="5066283" y="1726100"/>
            <a:ext cx="6021327" cy="3853649"/>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24880355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7BFB6-9A18-49D8-B92B-2FBA712C2BC4}"/>
              </a:ext>
            </a:extLst>
          </p:cNvPr>
          <p:cNvSpPr>
            <a:spLocks noGrp="1"/>
          </p:cNvSpPr>
          <p:nvPr>
            <p:ph type="title"/>
          </p:nvPr>
        </p:nvSpPr>
        <p:spPr>
          <a:xfrm>
            <a:off x="432987" y="216412"/>
            <a:ext cx="10515600" cy="1325563"/>
          </a:xfrm>
        </p:spPr>
        <p:txBody>
          <a:bodyPr/>
          <a:lstStyle/>
          <a:p>
            <a:r>
              <a:rPr lang="en-US" dirty="0"/>
              <a:t>Which examples are helpful?</a:t>
            </a:r>
          </a:p>
        </p:txBody>
      </p:sp>
      <p:sp>
        <p:nvSpPr>
          <p:cNvPr id="3" name="Text Placeholder 2">
            <a:extLst>
              <a:ext uri="{FF2B5EF4-FFF2-40B4-BE49-F238E27FC236}">
                <a16:creationId xmlns:a16="http://schemas.microsoft.com/office/drawing/2014/main" id="{A7F5ECF5-B70D-478B-87E7-7DDF3E9024FB}"/>
              </a:ext>
            </a:extLst>
          </p:cNvPr>
          <p:cNvSpPr>
            <a:spLocks noGrp="1"/>
          </p:cNvSpPr>
          <p:nvPr>
            <p:ph type="body" idx="1"/>
          </p:nvPr>
        </p:nvSpPr>
        <p:spPr>
          <a:xfrm>
            <a:off x="226210" y="1104838"/>
            <a:ext cx="5157787" cy="823912"/>
          </a:xfrm>
        </p:spPr>
        <p:txBody>
          <a:bodyPr/>
          <a:lstStyle/>
          <a:p>
            <a:r>
              <a:rPr lang="en-US" dirty="0">
                <a:solidFill>
                  <a:schemeClr val="accent6">
                    <a:lumMod val="50000"/>
                  </a:schemeClr>
                </a:solidFill>
              </a:rPr>
              <a:t>Unacceptable</a:t>
            </a:r>
            <a:r>
              <a:rPr lang="en-US" dirty="0"/>
              <a:t>  </a:t>
            </a:r>
          </a:p>
        </p:txBody>
      </p:sp>
      <p:sp>
        <p:nvSpPr>
          <p:cNvPr id="5" name="Text Placeholder 4">
            <a:extLst>
              <a:ext uri="{FF2B5EF4-FFF2-40B4-BE49-F238E27FC236}">
                <a16:creationId xmlns:a16="http://schemas.microsoft.com/office/drawing/2014/main" id="{AC9966A0-C6AD-4CD1-A026-E378B20D865C}"/>
              </a:ext>
            </a:extLst>
          </p:cNvPr>
          <p:cNvSpPr>
            <a:spLocks noGrp="1"/>
          </p:cNvSpPr>
          <p:nvPr>
            <p:ph type="body" idx="2"/>
          </p:nvPr>
        </p:nvSpPr>
        <p:spPr>
          <a:xfrm>
            <a:off x="400834" y="1878775"/>
            <a:ext cx="5596742" cy="3043955"/>
          </a:xfrm>
        </p:spPr>
        <p:txBody>
          <a:bodyPr/>
          <a:lstStyle/>
          <a:p>
            <a:pPr>
              <a:lnSpc>
                <a:spcPct val="150000"/>
              </a:lnSpc>
            </a:pPr>
            <a:r>
              <a:rPr lang="en-US" dirty="0">
                <a:solidFill>
                  <a:schemeClr val="accent5">
                    <a:lumMod val="75000"/>
                    <a:lumOff val="25000"/>
                  </a:schemeClr>
                </a:solidFill>
                <a:hlinkClick r:id="rId3">
                  <a:extLst>
                    <a:ext uri="{A12FA001-AC4F-418D-AE19-62706E023703}">
                      <ahyp:hlinkClr xmlns:ahyp="http://schemas.microsoft.com/office/drawing/2018/hyperlinkcolor" val="tx"/>
                    </a:ext>
                  </a:extLst>
                </a:hlinkClick>
              </a:rPr>
              <a:t>Click here </a:t>
            </a:r>
            <a:r>
              <a:rPr lang="en-US" dirty="0"/>
              <a:t>to read the article.</a:t>
            </a:r>
          </a:p>
          <a:p>
            <a:r>
              <a:rPr lang="en-US" dirty="0"/>
              <a:t>Read our academic integrity policy – </a:t>
            </a:r>
            <a:r>
              <a:rPr lang="en-US" dirty="0">
                <a:solidFill>
                  <a:schemeClr val="accent5">
                    <a:lumMod val="75000"/>
                    <a:lumOff val="25000"/>
                  </a:schemeClr>
                </a:solidFill>
                <a:hlinkClick r:id="rId3">
                  <a:extLst>
                    <a:ext uri="{A12FA001-AC4F-418D-AE19-62706E023703}">
                      <ahyp:hlinkClr xmlns:ahyp="http://schemas.microsoft.com/office/drawing/2018/hyperlinkcolor" val="tx"/>
                    </a:ext>
                  </a:extLst>
                </a:hlinkClick>
              </a:rPr>
              <a:t>More Info</a:t>
            </a:r>
            <a:r>
              <a:rPr lang="en-US" dirty="0"/>
              <a:t>.</a:t>
            </a:r>
          </a:p>
          <a:p>
            <a:r>
              <a:rPr lang="en-US" dirty="0"/>
              <a:t>Article 1 (</a:t>
            </a:r>
            <a:r>
              <a:rPr lang="en-US" dirty="0">
                <a:solidFill>
                  <a:schemeClr val="accent5">
                    <a:lumMod val="75000"/>
                    <a:lumOff val="25000"/>
                  </a:schemeClr>
                </a:solidFill>
                <a:hlinkClick r:id="rId3">
                  <a:extLst>
                    <a:ext uri="{A12FA001-AC4F-418D-AE19-62706E023703}">
                      <ahyp:hlinkClr xmlns:ahyp="http://schemas.microsoft.com/office/drawing/2018/hyperlinkcolor" val="tx"/>
                    </a:ext>
                  </a:extLst>
                </a:hlinkClick>
              </a:rPr>
              <a:t>Read More</a:t>
            </a:r>
            <a:r>
              <a:rPr lang="en-US" dirty="0"/>
              <a:t>) | Article 2 (</a:t>
            </a:r>
            <a:r>
              <a:rPr lang="en-US" dirty="0">
                <a:solidFill>
                  <a:schemeClr val="accent5">
                    <a:lumMod val="75000"/>
                    <a:lumOff val="25000"/>
                  </a:schemeClr>
                </a:solidFill>
                <a:hlinkClick r:id="rId3">
                  <a:extLst>
                    <a:ext uri="{A12FA001-AC4F-418D-AE19-62706E023703}">
                      <ahyp:hlinkClr xmlns:ahyp="http://schemas.microsoft.com/office/drawing/2018/hyperlinkcolor" val="tx"/>
                    </a:ext>
                  </a:extLst>
                </a:hlinkClick>
              </a:rPr>
              <a:t>Read more</a:t>
            </a:r>
            <a:r>
              <a:rPr lang="en-US" dirty="0"/>
              <a:t>)</a:t>
            </a:r>
          </a:p>
          <a:p>
            <a:r>
              <a:rPr lang="en-US" dirty="0"/>
              <a:t>Learn more about color and accessibility </a:t>
            </a:r>
            <a:r>
              <a:rPr lang="en-US" dirty="0">
                <a:solidFill>
                  <a:schemeClr val="accent5">
                    <a:lumMod val="75000"/>
                    <a:lumOff val="25000"/>
                  </a:schemeClr>
                </a:solidFill>
                <a:hlinkClick r:id="rId3">
                  <a:extLst>
                    <a:ext uri="{A12FA001-AC4F-418D-AE19-62706E023703}">
                      <ahyp:hlinkClr xmlns:ahyp="http://schemas.microsoft.com/office/drawing/2018/hyperlinkcolor" val="tx"/>
                    </a:ext>
                  </a:extLst>
                </a:hlinkClick>
              </a:rPr>
              <a:t>here</a:t>
            </a:r>
            <a:r>
              <a:rPr lang="en-US" dirty="0"/>
              <a:t> and </a:t>
            </a:r>
            <a:r>
              <a:rPr lang="en-US" dirty="0">
                <a:solidFill>
                  <a:schemeClr val="accent5">
                    <a:lumMod val="75000"/>
                    <a:lumOff val="25000"/>
                  </a:schemeClr>
                </a:solidFill>
                <a:hlinkClick r:id="rId3">
                  <a:extLst>
                    <a:ext uri="{A12FA001-AC4F-418D-AE19-62706E023703}">
                      <ahyp:hlinkClr xmlns:ahyp="http://schemas.microsoft.com/office/drawing/2018/hyperlinkcolor" val="tx"/>
                    </a:ext>
                  </a:extLst>
                </a:hlinkClick>
              </a:rPr>
              <a:t>here</a:t>
            </a:r>
            <a:r>
              <a:rPr lang="en-US" dirty="0"/>
              <a:t>.</a:t>
            </a:r>
          </a:p>
        </p:txBody>
      </p:sp>
      <p:sp>
        <p:nvSpPr>
          <p:cNvPr id="6" name="Text Placeholder 5">
            <a:extLst>
              <a:ext uri="{FF2B5EF4-FFF2-40B4-BE49-F238E27FC236}">
                <a16:creationId xmlns:a16="http://schemas.microsoft.com/office/drawing/2014/main" id="{207A2925-D69C-4DA4-BBDA-C36B874ECF86}"/>
              </a:ext>
            </a:extLst>
          </p:cNvPr>
          <p:cNvSpPr>
            <a:spLocks noGrp="1"/>
          </p:cNvSpPr>
          <p:nvPr>
            <p:ph type="body" idx="3"/>
          </p:nvPr>
        </p:nvSpPr>
        <p:spPr>
          <a:xfrm>
            <a:off x="6096000" y="1107515"/>
            <a:ext cx="5183188" cy="823912"/>
          </a:xfrm>
        </p:spPr>
        <p:txBody>
          <a:bodyPr/>
          <a:lstStyle/>
          <a:p>
            <a:r>
              <a:rPr lang="en-US" dirty="0">
                <a:solidFill>
                  <a:srgbClr val="006600"/>
                </a:solidFill>
              </a:rPr>
              <a:t>Appropriate </a:t>
            </a:r>
          </a:p>
        </p:txBody>
      </p:sp>
      <p:sp>
        <p:nvSpPr>
          <p:cNvPr id="7" name="Text Placeholder 6">
            <a:extLst>
              <a:ext uri="{FF2B5EF4-FFF2-40B4-BE49-F238E27FC236}">
                <a16:creationId xmlns:a16="http://schemas.microsoft.com/office/drawing/2014/main" id="{8DE03E3F-6370-4174-8018-55DF0F9E7E01}"/>
              </a:ext>
            </a:extLst>
          </p:cNvPr>
          <p:cNvSpPr>
            <a:spLocks noGrp="1"/>
          </p:cNvSpPr>
          <p:nvPr>
            <p:ph type="body" idx="4"/>
          </p:nvPr>
        </p:nvSpPr>
        <p:spPr>
          <a:xfrm>
            <a:off x="5997576" y="1928750"/>
            <a:ext cx="6194424" cy="3043955"/>
          </a:xfrm>
        </p:spPr>
        <p:txBody>
          <a:bodyPr/>
          <a:lstStyle/>
          <a:p>
            <a:r>
              <a:rPr lang="en-US" dirty="0"/>
              <a:t>Be sure to read our </a:t>
            </a:r>
            <a:r>
              <a:rPr lang="en-US" dirty="0">
                <a:solidFill>
                  <a:schemeClr val="accent5">
                    <a:lumMod val="75000"/>
                    <a:lumOff val="25000"/>
                  </a:schemeClr>
                </a:solidFill>
                <a:hlinkClick r:id="rId3">
                  <a:extLst>
                    <a:ext uri="{A12FA001-AC4F-418D-AE19-62706E023703}">
                      <ahyp:hlinkClr xmlns:ahyp="http://schemas.microsoft.com/office/drawing/2018/hyperlinkcolor" val="tx"/>
                    </a:ext>
                  </a:extLst>
                </a:hlinkClick>
              </a:rPr>
              <a:t>Academic Integrity Policy</a:t>
            </a:r>
            <a:r>
              <a:rPr lang="en-US" dirty="0"/>
              <a:t>.</a:t>
            </a:r>
          </a:p>
          <a:p>
            <a:r>
              <a:rPr lang="en-US" dirty="0">
                <a:solidFill>
                  <a:schemeClr val="accent5">
                    <a:lumMod val="75000"/>
                    <a:lumOff val="25000"/>
                  </a:schemeClr>
                </a:solidFill>
                <a:hlinkClick r:id="rId3">
                  <a:extLst>
                    <a:ext uri="{A12FA001-AC4F-418D-AE19-62706E023703}">
                      <ahyp:hlinkClr xmlns:ahyp="http://schemas.microsoft.com/office/drawing/2018/hyperlinkcolor" val="tx"/>
                    </a:ext>
                  </a:extLst>
                </a:hlinkClick>
              </a:rPr>
              <a:t>Article 1: The Fall of Man </a:t>
            </a:r>
            <a:r>
              <a:rPr lang="en-US" dirty="0"/>
              <a:t>| </a:t>
            </a:r>
            <a:r>
              <a:rPr lang="en-US" dirty="0">
                <a:solidFill>
                  <a:schemeClr val="accent5">
                    <a:lumMod val="75000"/>
                    <a:lumOff val="25000"/>
                  </a:schemeClr>
                </a:solidFill>
                <a:hlinkClick r:id="rId3">
                  <a:extLst>
                    <a:ext uri="{A12FA001-AC4F-418D-AE19-62706E023703}">
                      <ahyp:hlinkClr xmlns:ahyp="http://schemas.microsoft.com/office/drawing/2018/hyperlinkcolor" val="tx"/>
                    </a:ext>
                  </a:extLst>
                </a:hlinkClick>
              </a:rPr>
              <a:t>Article 2: The Rise of Man</a:t>
            </a:r>
            <a:endParaRPr lang="en-US" dirty="0">
              <a:solidFill>
                <a:schemeClr val="accent5">
                  <a:lumMod val="75000"/>
                  <a:lumOff val="25000"/>
                </a:schemeClr>
              </a:solidFill>
            </a:endParaRPr>
          </a:p>
          <a:p>
            <a:r>
              <a:rPr lang="en-US" dirty="0"/>
              <a:t>Learn more about color accessibility in terms of</a:t>
            </a:r>
            <a:r>
              <a:rPr lang="en-US" dirty="0">
                <a:solidFill>
                  <a:schemeClr val="accent5">
                    <a:lumMod val="75000"/>
                    <a:lumOff val="25000"/>
                  </a:schemeClr>
                </a:solidFill>
              </a:rPr>
              <a:t> </a:t>
            </a:r>
            <a:r>
              <a:rPr lang="en-US" dirty="0">
                <a:solidFill>
                  <a:schemeClr val="accent5">
                    <a:lumMod val="75000"/>
                    <a:lumOff val="25000"/>
                  </a:schemeClr>
                </a:solidFill>
                <a:hlinkClick r:id="rId4">
                  <a:extLst>
                    <a:ext uri="{A12FA001-AC4F-418D-AE19-62706E023703}">
                      <ahyp:hlinkClr xmlns:ahyp="http://schemas.microsoft.com/office/drawing/2018/hyperlinkcolor" val="tx"/>
                    </a:ext>
                  </a:extLst>
                </a:hlinkClick>
              </a:rPr>
              <a:t>color contrast</a:t>
            </a:r>
            <a:r>
              <a:rPr lang="en-US" dirty="0">
                <a:solidFill>
                  <a:schemeClr val="accent5">
                    <a:lumMod val="75000"/>
                    <a:lumOff val="25000"/>
                  </a:schemeClr>
                </a:solidFill>
              </a:rPr>
              <a:t>. </a:t>
            </a:r>
            <a:endParaRPr lang="en-US" dirty="0"/>
          </a:p>
        </p:txBody>
      </p:sp>
    </p:spTree>
    <p:extLst>
      <p:ext uri="{BB962C8B-B14F-4D97-AF65-F5344CB8AC3E}">
        <p14:creationId xmlns:p14="http://schemas.microsoft.com/office/powerpoint/2010/main" val="38490316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BCDC2-5889-4207-9A2F-E8FBCF827912}"/>
              </a:ext>
            </a:extLst>
          </p:cNvPr>
          <p:cNvSpPr>
            <a:spLocks noGrp="1"/>
          </p:cNvSpPr>
          <p:nvPr>
            <p:ph type="title"/>
          </p:nvPr>
        </p:nvSpPr>
        <p:spPr/>
        <p:txBody>
          <a:bodyPr/>
          <a:lstStyle/>
          <a:p>
            <a:r>
              <a:rPr lang="en-US" dirty="0"/>
              <a:t>Write Alt Text </a:t>
            </a:r>
            <a:br>
              <a:rPr lang="en-US" dirty="0"/>
            </a:br>
            <a:r>
              <a:rPr lang="en-US" sz="3600" dirty="0"/>
              <a:t>…For a </a:t>
            </a:r>
            <a:r>
              <a:rPr lang="en-US" sz="3600" b="1" dirty="0"/>
              <a:t>fashion history course</a:t>
            </a:r>
            <a:r>
              <a:rPr lang="en-US" sz="3600" dirty="0"/>
              <a:t>…</a:t>
            </a:r>
            <a:endParaRPr lang="en-US" dirty="0"/>
          </a:p>
        </p:txBody>
      </p:sp>
      <p:sp>
        <p:nvSpPr>
          <p:cNvPr id="5" name="Title 1">
            <a:extLst>
              <a:ext uri="{FF2B5EF4-FFF2-40B4-BE49-F238E27FC236}">
                <a16:creationId xmlns:a16="http://schemas.microsoft.com/office/drawing/2014/main" id="{A00118AF-7656-4047-A162-42C40AAEB752}"/>
              </a:ext>
            </a:extLst>
          </p:cNvPr>
          <p:cNvSpPr txBox="1">
            <a:spLocks/>
          </p:cNvSpPr>
          <p:nvPr/>
        </p:nvSpPr>
        <p:spPr>
          <a:xfrm>
            <a:off x="5506794" y="1292211"/>
            <a:ext cx="2122251" cy="1325563"/>
          </a:xfrm>
          <a:prstGeom prst="rect">
            <a:avLst/>
          </a:prstGeom>
          <a:noFill/>
          <a:ln>
            <a:noFill/>
          </a:ln>
        </p:spPr>
        <p:txBody>
          <a:bodyPr spcFirstLastPara="1" wrap="square" lIns="91425" tIns="45700" rIns="91425" bIns="45700" anchor="ctr" anchorCtr="0"/>
          <a:lstStyle>
            <a:defPPr marR="0" lvl="0" algn="l" rtl="0">
              <a:lnSpc>
                <a:spcPct val="100000"/>
              </a:lnSpc>
              <a:spcBef>
                <a:spcPts val="0"/>
              </a:spcBef>
              <a:spcAft>
                <a:spcPts val="0"/>
              </a:spcAft>
            </a:defPPr>
            <a:lvl1pPr marR="0" lvl="0" algn="l" rtl="0">
              <a:lnSpc>
                <a:spcPct val="90000"/>
              </a:lnSpc>
              <a:spcBef>
                <a:spcPts val="0"/>
              </a:spcBef>
              <a:spcAft>
                <a:spcPts val="0"/>
              </a:spcAft>
              <a:buClr>
                <a:srgbClr val="002F6D"/>
              </a:buClr>
              <a:buSzPts val="4400"/>
              <a:buFont typeface="Source Sans Pro"/>
              <a:buNone/>
              <a:defRPr sz="4400" b="0" i="0" u="none" strike="noStrike" cap="none">
                <a:solidFill>
                  <a:srgbClr val="002F6D"/>
                </a:solidFill>
                <a:latin typeface="Source Sans Pro"/>
                <a:ea typeface="Source Sans Pro"/>
                <a:cs typeface="Source Sans Pro"/>
                <a:sym typeface="Source Sans Pr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3200" b="1" dirty="0"/>
              <a:t>Alt Text</a:t>
            </a:r>
          </a:p>
        </p:txBody>
      </p:sp>
      <p:sp>
        <p:nvSpPr>
          <p:cNvPr id="3" name="TextBox 2">
            <a:extLst>
              <a:ext uri="{FF2B5EF4-FFF2-40B4-BE49-F238E27FC236}">
                <a16:creationId xmlns:a16="http://schemas.microsoft.com/office/drawing/2014/main" id="{AF64BC85-79FE-4781-94CE-9301983329B0}"/>
              </a:ext>
            </a:extLst>
          </p:cNvPr>
          <p:cNvSpPr txBox="1"/>
          <p:nvPr/>
        </p:nvSpPr>
        <p:spPr>
          <a:xfrm>
            <a:off x="5506794" y="2055079"/>
            <a:ext cx="5916670" cy="456535"/>
          </a:xfrm>
          <a:prstGeom prst="rect">
            <a:avLst/>
          </a:prstGeom>
          <a:noFill/>
        </p:spPr>
        <p:txBody>
          <a:bodyPr wrap="square" rtlCol="0">
            <a:spAutoFit/>
          </a:bodyPr>
          <a:lstStyle/>
          <a:p>
            <a:pPr>
              <a:lnSpc>
                <a:spcPct val="150000"/>
              </a:lnSpc>
            </a:pPr>
            <a:r>
              <a:rPr lang="en-US" sz="1800" dirty="0"/>
              <a:t>Elvis Presley performing onstage in leather outfit. </a:t>
            </a:r>
          </a:p>
        </p:txBody>
      </p:sp>
      <p:sp>
        <p:nvSpPr>
          <p:cNvPr id="6" name="Title 1">
            <a:extLst>
              <a:ext uri="{FF2B5EF4-FFF2-40B4-BE49-F238E27FC236}">
                <a16:creationId xmlns:a16="http://schemas.microsoft.com/office/drawing/2014/main" id="{C24094B7-DCE6-4904-A40B-E083082AC3FB}"/>
              </a:ext>
            </a:extLst>
          </p:cNvPr>
          <p:cNvSpPr txBox="1">
            <a:spLocks/>
          </p:cNvSpPr>
          <p:nvPr/>
        </p:nvSpPr>
        <p:spPr>
          <a:xfrm>
            <a:off x="5485437" y="2742157"/>
            <a:ext cx="6041264" cy="1325563"/>
          </a:xfrm>
          <a:prstGeom prst="rect">
            <a:avLst/>
          </a:prstGeom>
          <a:noFill/>
          <a:ln>
            <a:noFill/>
          </a:ln>
        </p:spPr>
        <p:txBody>
          <a:bodyPr spcFirstLastPara="1" wrap="square" lIns="91425" tIns="45700" rIns="91425" bIns="45700" anchor="ctr" anchorCtr="0"/>
          <a:lstStyle>
            <a:defPPr marR="0" lvl="0" algn="l" rtl="0">
              <a:lnSpc>
                <a:spcPct val="100000"/>
              </a:lnSpc>
              <a:spcBef>
                <a:spcPts val="0"/>
              </a:spcBef>
              <a:spcAft>
                <a:spcPts val="0"/>
              </a:spcAft>
            </a:defPPr>
            <a:lvl1pPr marR="0" lvl="0" algn="l" rtl="0">
              <a:lnSpc>
                <a:spcPct val="90000"/>
              </a:lnSpc>
              <a:spcBef>
                <a:spcPts val="0"/>
              </a:spcBef>
              <a:spcAft>
                <a:spcPts val="0"/>
              </a:spcAft>
              <a:buClr>
                <a:srgbClr val="002F6D"/>
              </a:buClr>
              <a:buSzPts val="4400"/>
              <a:buFont typeface="Source Sans Pro"/>
              <a:buNone/>
              <a:defRPr sz="4400" b="0" i="0" u="none" strike="noStrike" cap="none">
                <a:solidFill>
                  <a:srgbClr val="002F6D"/>
                </a:solidFill>
                <a:latin typeface="Source Sans Pro"/>
                <a:ea typeface="Source Sans Pro"/>
                <a:cs typeface="Source Sans Pro"/>
                <a:sym typeface="Source Sans Pr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3200" b="1" dirty="0"/>
              <a:t>On Canvas Page, </a:t>
            </a:r>
            <a:br>
              <a:rPr lang="en-US" sz="3200" b="1" dirty="0"/>
            </a:br>
            <a:r>
              <a:rPr lang="en-US" sz="3200" b="1" dirty="0"/>
              <a:t>weave in-depth description </a:t>
            </a:r>
            <a:br>
              <a:rPr lang="en-US" sz="3200" b="1" dirty="0"/>
            </a:br>
            <a:r>
              <a:rPr lang="en-US" sz="3200" b="1" dirty="0"/>
              <a:t>next to image:</a:t>
            </a:r>
          </a:p>
        </p:txBody>
      </p:sp>
      <p:sp>
        <p:nvSpPr>
          <p:cNvPr id="7" name="TextBox 6">
            <a:extLst>
              <a:ext uri="{FF2B5EF4-FFF2-40B4-BE49-F238E27FC236}">
                <a16:creationId xmlns:a16="http://schemas.microsoft.com/office/drawing/2014/main" id="{1D751F55-DBB6-4429-B452-AE57088D066A}"/>
              </a:ext>
            </a:extLst>
          </p:cNvPr>
          <p:cNvSpPr txBox="1"/>
          <p:nvPr/>
        </p:nvSpPr>
        <p:spPr>
          <a:xfrm>
            <a:off x="5437130" y="4067720"/>
            <a:ext cx="5916670" cy="2534027"/>
          </a:xfrm>
          <a:prstGeom prst="rect">
            <a:avLst/>
          </a:prstGeom>
          <a:noFill/>
        </p:spPr>
        <p:txBody>
          <a:bodyPr wrap="square" rtlCol="0">
            <a:spAutoFit/>
          </a:bodyPr>
          <a:lstStyle/>
          <a:p>
            <a:pPr>
              <a:lnSpc>
                <a:spcPct val="150000"/>
              </a:lnSpc>
            </a:pPr>
            <a:r>
              <a:rPr lang="en-US" sz="1800" dirty="0"/>
              <a:t>Leather clothing was adapted from First World War aviation garb. Its first true rock n roll moment came from the silver screen when filmmakers tapped into youth culture in the delinquent films of the 1950s. Elvis famously wore an all leather outfit when he filmed his 1968 Comeback Special. </a:t>
            </a:r>
          </a:p>
        </p:txBody>
      </p:sp>
      <p:pic>
        <p:nvPicPr>
          <p:cNvPr id="10" name="Picture 9" descr="Elvis Presley performing onstage in leather outfit. ">
            <a:extLst>
              <a:ext uri="{FF2B5EF4-FFF2-40B4-BE49-F238E27FC236}">
                <a16:creationId xmlns:a16="http://schemas.microsoft.com/office/drawing/2014/main" id="{B81417EF-6850-43D0-8899-98A3574C5978}"/>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65299" y="1954993"/>
            <a:ext cx="4446715" cy="3335036"/>
          </a:xfrm>
          <a:prstGeom prst="rect">
            <a:avLst/>
          </a:prstGeom>
        </p:spPr>
      </p:pic>
    </p:spTree>
    <p:extLst>
      <p:ext uri="{BB962C8B-B14F-4D97-AF65-F5344CB8AC3E}">
        <p14:creationId xmlns:p14="http://schemas.microsoft.com/office/powerpoint/2010/main" val="20433527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54A62-55C6-4C5B-95C8-A3CB49FB169C}"/>
              </a:ext>
            </a:extLst>
          </p:cNvPr>
          <p:cNvSpPr>
            <a:spLocks noGrp="1"/>
          </p:cNvSpPr>
          <p:nvPr>
            <p:ph type="title"/>
          </p:nvPr>
        </p:nvSpPr>
        <p:spPr>
          <a:xfrm>
            <a:off x="838200" y="381750"/>
            <a:ext cx="10515600" cy="1325563"/>
          </a:xfrm>
        </p:spPr>
        <p:txBody>
          <a:bodyPr/>
          <a:lstStyle/>
          <a:p>
            <a:r>
              <a:rPr lang="en-US" dirty="0"/>
              <a:t>Structure: Use built- in lists</a:t>
            </a:r>
          </a:p>
        </p:txBody>
      </p:sp>
      <p:sp>
        <p:nvSpPr>
          <p:cNvPr id="3" name="Text Placeholder 2">
            <a:extLst>
              <a:ext uri="{FF2B5EF4-FFF2-40B4-BE49-F238E27FC236}">
                <a16:creationId xmlns:a16="http://schemas.microsoft.com/office/drawing/2014/main" id="{92B5FEA3-344E-4A96-B1F6-A110FA6AAFF4}"/>
              </a:ext>
            </a:extLst>
          </p:cNvPr>
          <p:cNvSpPr>
            <a:spLocks noGrp="1"/>
          </p:cNvSpPr>
          <p:nvPr>
            <p:ph type="body" idx="1"/>
          </p:nvPr>
        </p:nvSpPr>
        <p:spPr>
          <a:xfrm>
            <a:off x="838200" y="1690688"/>
            <a:ext cx="10515600" cy="3654512"/>
          </a:xfrm>
        </p:spPr>
        <p:txBody>
          <a:bodyPr/>
          <a:lstStyle/>
          <a:p>
            <a:pPr marL="50800" indent="0">
              <a:buNone/>
            </a:pPr>
            <a:endParaRPr lang="en-US" sz="1100" dirty="0"/>
          </a:p>
          <a:p>
            <a:r>
              <a:rPr lang="en-US" sz="3600" dirty="0"/>
              <a:t>Unordered list</a:t>
            </a:r>
          </a:p>
          <a:p>
            <a:r>
              <a:rPr lang="en-US" sz="3600" dirty="0"/>
              <a:t>Use bullets</a:t>
            </a:r>
          </a:p>
          <a:p>
            <a:endParaRPr lang="en-US" sz="3600" dirty="0"/>
          </a:p>
          <a:p>
            <a:pPr marL="793750" indent="-742950">
              <a:buFont typeface="+mj-lt"/>
              <a:buAutoNum type="arabicPeriod"/>
            </a:pPr>
            <a:r>
              <a:rPr lang="en-US" sz="3600" dirty="0"/>
              <a:t>Ordered List</a:t>
            </a:r>
          </a:p>
          <a:p>
            <a:pPr marL="793750" indent="-742950">
              <a:buFont typeface="+mj-lt"/>
              <a:buAutoNum type="arabicPeriod"/>
            </a:pPr>
            <a:r>
              <a:rPr lang="en-US" sz="3600" dirty="0"/>
              <a:t>Used when sequence is important </a:t>
            </a:r>
          </a:p>
        </p:txBody>
      </p:sp>
    </p:spTree>
    <p:extLst>
      <p:ext uri="{BB962C8B-B14F-4D97-AF65-F5344CB8AC3E}">
        <p14:creationId xmlns:p14="http://schemas.microsoft.com/office/powerpoint/2010/main" val="31211579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C3AA2-FB3C-4844-BE39-EE36F4206431}"/>
              </a:ext>
            </a:extLst>
          </p:cNvPr>
          <p:cNvSpPr>
            <a:spLocks noGrp="1"/>
          </p:cNvSpPr>
          <p:nvPr>
            <p:ph type="title"/>
          </p:nvPr>
        </p:nvSpPr>
        <p:spPr/>
        <p:txBody>
          <a:bodyPr/>
          <a:lstStyle/>
          <a:p>
            <a:r>
              <a:rPr lang="en-US" dirty="0"/>
              <a:t>Headers Reiterate Essential Topics</a:t>
            </a:r>
          </a:p>
        </p:txBody>
      </p:sp>
      <p:sp>
        <p:nvSpPr>
          <p:cNvPr id="3" name="Text Placeholder 2">
            <a:extLst>
              <a:ext uri="{FF2B5EF4-FFF2-40B4-BE49-F238E27FC236}">
                <a16:creationId xmlns:a16="http://schemas.microsoft.com/office/drawing/2014/main" id="{08EBB24D-E562-41E9-ACC5-0CFB084AF823}"/>
              </a:ext>
            </a:extLst>
          </p:cNvPr>
          <p:cNvSpPr>
            <a:spLocks noGrp="1"/>
          </p:cNvSpPr>
          <p:nvPr>
            <p:ph type="body" idx="1"/>
          </p:nvPr>
        </p:nvSpPr>
        <p:spPr>
          <a:xfrm>
            <a:off x="838200" y="1601744"/>
            <a:ext cx="10515600" cy="3654512"/>
          </a:xfrm>
        </p:spPr>
        <p:txBody>
          <a:bodyPr/>
          <a:lstStyle/>
          <a:p>
            <a:pPr marL="50800" indent="0">
              <a:buNone/>
            </a:pPr>
            <a:r>
              <a:rPr lang="en-US" sz="2000" b="1" dirty="0"/>
              <a:t>Background Information</a:t>
            </a:r>
          </a:p>
          <a:p>
            <a:pPr marL="50800" indent="0">
              <a:buNone/>
            </a:pPr>
            <a:r>
              <a:rPr lang="en-US" sz="1200" dirty="0"/>
              <a:t>In 1956, Benjamin Bloom with collaborators Max Englehart, Edward </a:t>
            </a:r>
            <a:r>
              <a:rPr lang="en-US" sz="1200" dirty="0" err="1"/>
              <a:t>Furst</a:t>
            </a:r>
            <a:r>
              <a:rPr lang="en-US" sz="1200" dirty="0"/>
              <a:t>, Walter Hill, and David Krathwohl published a framework for categorizing educational goals: Taxonomy of Educational Objectives. Familiarly known as Bloom’s Taxonomy, this framework has been applied by generations of K-12 teachers and college instructors in their teaching.</a:t>
            </a:r>
          </a:p>
          <a:p>
            <a:pPr marL="50800" indent="0">
              <a:buNone/>
            </a:pPr>
            <a:r>
              <a:rPr lang="en-US" sz="1200" dirty="0"/>
              <a:t>The framework elaborated by Bloom and his collaborators consisted of six major categories: Knowledge, Comprehension, Application, Analysis, Synthesis, and Evaluation. The categories after Knowledge were presented as “skills and abilities,” with the understanding that knowledge was the necessary precondition for putting these skills and abilities into practice.</a:t>
            </a:r>
          </a:p>
          <a:p>
            <a:pPr marL="50800" indent="0">
              <a:buNone/>
            </a:pPr>
            <a:r>
              <a:rPr lang="en-US" sz="1200" dirty="0"/>
              <a:t>While each category contained subcategories, all lying along a continuum from simple to complex and concrete to abstract, the taxonomy is popularly remembered according to the six main categories.</a:t>
            </a:r>
            <a:endParaRPr lang="en-US" sz="1400" dirty="0"/>
          </a:p>
          <a:p>
            <a:pPr marL="50800" indent="0">
              <a:buNone/>
            </a:pPr>
            <a:r>
              <a:rPr lang="en-US" sz="2000" b="1" dirty="0"/>
              <a:t>The Original Taxonomy (1956)</a:t>
            </a:r>
          </a:p>
          <a:p>
            <a:pPr marL="50800" indent="0">
              <a:buNone/>
            </a:pPr>
            <a:r>
              <a:rPr lang="en-US" sz="1200" dirty="0"/>
              <a:t>Here are the authors’ brief explanations of these main categories in from the appendix of Taxonomy of Educational Objectives (Handbook One, pp. 201-207):</a:t>
            </a:r>
          </a:p>
          <a:p>
            <a:pPr marL="50800" indent="0">
              <a:buNone/>
            </a:pPr>
            <a:r>
              <a:rPr lang="en-US" sz="1200" dirty="0"/>
              <a:t>Knowledge “involves the recall of specifics and universals, the recall of methods and processes, or the recall of a pattern, structure, or setting.”</a:t>
            </a:r>
          </a:p>
          <a:p>
            <a:pPr marL="50800" indent="0">
              <a:buNone/>
            </a:pPr>
            <a:r>
              <a:rPr lang="en-US" sz="1200" dirty="0"/>
              <a:t>Comprehension “refers to a type of understanding or apprehension such that the individual knows what is being communicated and can make use of the material or idea being communicated without necessarily relating it to other material or seeing its fullest implications.”</a:t>
            </a:r>
          </a:p>
        </p:txBody>
      </p:sp>
    </p:spTree>
    <p:extLst>
      <p:ext uri="{BB962C8B-B14F-4D97-AF65-F5344CB8AC3E}">
        <p14:creationId xmlns:p14="http://schemas.microsoft.com/office/powerpoint/2010/main" val="22354593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C3AA2-FB3C-4844-BE39-EE36F4206431}"/>
              </a:ext>
            </a:extLst>
          </p:cNvPr>
          <p:cNvSpPr>
            <a:spLocks noGrp="1"/>
          </p:cNvSpPr>
          <p:nvPr>
            <p:ph type="title"/>
          </p:nvPr>
        </p:nvSpPr>
        <p:spPr>
          <a:xfrm>
            <a:off x="250371" y="136525"/>
            <a:ext cx="10515600" cy="1325700"/>
          </a:xfrm>
        </p:spPr>
        <p:txBody>
          <a:bodyPr/>
          <a:lstStyle/>
          <a:p>
            <a:r>
              <a:rPr lang="en-US" dirty="0"/>
              <a:t>Headers</a:t>
            </a:r>
            <a:br>
              <a:rPr lang="en-US" dirty="0"/>
            </a:br>
            <a:r>
              <a:rPr lang="en-US" dirty="0"/>
              <a:t> = Outline</a:t>
            </a:r>
          </a:p>
        </p:txBody>
      </p:sp>
      <p:pic>
        <p:nvPicPr>
          <p:cNvPr id="4" name="Picture 3" descr="A Canvas page showcasing Header 1 in the title, Header 2, Header 3, and Header 4 on the content page.">
            <a:extLst>
              <a:ext uri="{FF2B5EF4-FFF2-40B4-BE49-F238E27FC236}">
                <a16:creationId xmlns:a16="http://schemas.microsoft.com/office/drawing/2014/main" id="{4DD8C42C-A9E4-471F-9E75-113EA9364A67}"/>
              </a:ext>
            </a:extLst>
          </p:cNvPr>
          <p:cNvPicPr>
            <a:picLocks noChangeAspect="1"/>
          </p:cNvPicPr>
          <p:nvPr/>
        </p:nvPicPr>
        <p:blipFill>
          <a:blip r:embed="rId3"/>
          <a:stretch>
            <a:fillRect/>
          </a:stretch>
        </p:blipFill>
        <p:spPr>
          <a:xfrm>
            <a:off x="3931159" y="136525"/>
            <a:ext cx="6617097" cy="6657756"/>
          </a:xfrm>
          <a:prstGeom prst="rect">
            <a:avLst/>
          </a:prstGeom>
        </p:spPr>
      </p:pic>
    </p:spTree>
    <p:extLst>
      <p:ext uri="{BB962C8B-B14F-4D97-AF65-F5344CB8AC3E}">
        <p14:creationId xmlns:p14="http://schemas.microsoft.com/office/powerpoint/2010/main" val="6547389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ultiple Header 2s. ">
            <a:extLst>
              <a:ext uri="{FF2B5EF4-FFF2-40B4-BE49-F238E27FC236}">
                <a16:creationId xmlns:a16="http://schemas.microsoft.com/office/drawing/2014/main" id="{CD212C64-1A31-4C59-8295-768647EBF5BF}"/>
              </a:ext>
            </a:extLst>
          </p:cNvPr>
          <p:cNvPicPr>
            <a:picLocks noChangeAspect="1"/>
          </p:cNvPicPr>
          <p:nvPr/>
        </p:nvPicPr>
        <p:blipFill>
          <a:blip r:embed="rId3"/>
          <a:stretch>
            <a:fillRect/>
          </a:stretch>
        </p:blipFill>
        <p:spPr>
          <a:xfrm>
            <a:off x="3931159" y="136525"/>
            <a:ext cx="6617097" cy="6657756"/>
          </a:xfrm>
          <a:prstGeom prst="rect">
            <a:avLst/>
          </a:prstGeom>
        </p:spPr>
      </p:pic>
      <p:sp>
        <p:nvSpPr>
          <p:cNvPr id="2" name="Title 1">
            <a:extLst>
              <a:ext uri="{FF2B5EF4-FFF2-40B4-BE49-F238E27FC236}">
                <a16:creationId xmlns:a16="http://schemas.microsoft.com/office/drawing/2014/main" id="{69FC3AA2-FB3C-4844-BE39-EE36F4206431}"/>
              </a:ext>
            </a:extLst>
          </p:cNvPr>
          <p:cNvSpPr>
            <a:spLocks noGrp="1"/>
          </p:cNvSpPr>
          <p:nvPr>
            <p:ph type="title"/>
          </p:nvPr>
        </p:nvSpPr>
        <p:spPr>
          <a:xfrm>
            <a:off x="217714" y="331288"/>
            <a:ext cx="10515600" cy="1325700"/>
          </a:xfrm>
        </p:spPr>
        <p:txBody>
          <a:bodyPr/>
          <a:lstStyle/>
          <a:p>
            <a:r>
              <a:rPr lang="en-US" dirty="0"/>
              <a:t>Multiple </a:t>
            </a:r>
            <a:br>
              <a:rPr lang="en-US" dirty="0"/>
            </a:br>
            <a:r>
              <a:rPr lang="en-US" dirty="0"/>
              <a:t>Header 2s</a:t>
            </a:r>
            <a:br>
              <a:rPr lang="en-US" dirty="0"/>
            </a:br>
            <a:r>
              <a:rPr lang="en-US" dirty="0"/>
              <a:t>(Main Topic)</a:t>
            </a:r>
          </a:p>
        </p:txBody>
      </p:sp>
      <p:sp>
        <p:nvSpPr>
          <p:cNvPr id="7" name="Rectangle 6">
            <a:extLst>
              <a:ext uri="{FF2B5EF4-FFF2-40B4-BE49-F238E27FC236}">
                <a16:creationId xmlns:a16="http://schemas.microsoft.com/office/drawing/2014/main" id="{39F407E4-ED68-429A-A69D-F3A0186DE144}"/>
              </a:ext>
              <a:ext uri="{C183D7F6-B498-43B3-948B-1728B52AA6E4}">
                <adec:decorative xmlns:adec="http://schemas.microsoft.com/office/drawing/2017/decorative" val="1"/>
              </a:ext>
            </a:extLst>
          </p:cNvPr>
          <p:cNvSpPr/>
          <p:nvPr/>
        </p:nvSpPr>
        <p:spPr>
          <a:xfrm>
            <a:off x="4212771" y="1851750"/>
            <a:ext cx="2677886" cy="543107"/>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2B9E8AF-F5E1-4BBE-B67A-410ED591E95C}"/>
              </a:ext>
              <a:ext uri="{C183D7F6-B498-43B3-948B-1728B52AA6E4}">
                <adec:decorative xmlns:adec="http://schemas.microsoft.com/office/drawing/2017/decorative" val="1"/>
              </a:ext>
            </a:extLst>
          </p:cNvPr>
          <p:cNvSpPr/>
          <p:nvPr/>
        </p:nvSpPr>
        <p:spPr>
          <a:xfrm>
            <a:off x="4212771" y="4714692"/>
            <a:ext cx="2677886" cy="543107"/>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634338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D212C64-1A31-4C59-8295-768647EBF5B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931159" y="136525"/>
            <a:ext cx="6617097" cy="6657756"/>
          </a:xfrm>
          <a:prstGeom prst="rect">
            <a:avLst/>
          </a:prstGeom>
        </p:spPr>
      </p:pic>
      <p:sp>
        <p:nvSpPr>
          <p:cNvPr id="7" name="Rectangle 6">
            <a:extLst>
              <a:ext uri="{FF2B5EF4-FFF2-40B4-BE49-F238E27FC236}">
                <a16:creationId xmlns:a16="http://schemas.microsoft.com/office/drawing/2014/main" id="{39F407E4-ED68-429A-A69D-F3A0186DE144}"/>
              </a:ext>
              <a:ext uri="{C183D7F6-B498-43B3-948B-1728B52AA6E4}">
                <adec:decorative xmlns:adec="http://schemas.microsoft.com/office/drawing/2017/decorative" val="1"/>
              </a:ext>
            </a:extLst>
          </p:cNvPr>
          <p:cNvSpPr/>
          <p:nvPr/>
        </p:nvSpPr>
        <p:spPr>
          <a:xfrm>
            <a:off x="4212772" y="2302609"/>
            <a:ext cx="3820886" cy="1325700"/>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50F2E01-887C-490D-906C-9F2D583D7628}"/>
              </a:ext>
              <a:ext uri="{C183D7F6-B498-43B3-948B-1728B52AA6E4}">
                <adec:decorative xmlns:adec="http://schemas.microsoft.com/office/drawing/2017/decorative" val="1"/>
              </a:ext>
            </a:extLst>
          </p:cNvPr>
          <p:cNvSpPr/>
          <p:nvPr/>
        </p:nvSpPr>
        <p:spPr>
          <a:xfrm>
            <a:off x="4212771" y="4343400"/>
            <a:ext cx="3820886" cy="402771"/>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248FB6F-A4BE-42F7-BDF2-17FEC5F6E49D}"/>
              </a:ext>
              <a:ext uri="{C183D7F6-B498-43B3-948B-1728B52AA6E4}">
                <adec:decorative xmlns:adec="http://schemas.microsoft.com/office/drawing/2017/decorative" val="1"/>
              </a:ext>
            </a:extLst>
          </p:cNvPr>
          <p:cNvSpPr/>
          <p:nvPr/>
        </p:nvSpPr>
        <p:spPr>
          <a:xfrm>
            <a:off x="4185557" y="5225923"/>
            <a:ext cx="3820886" cy="891848"/>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B1889541-3E0E-4266-8B49-505ADE73F8FD}"/>
              </a:ext>
            </a:extLst>
          </p:cNvPr>
          <p:cNvSpPr>
            <a:spLocks noGrp="1"/>
          </p:cNvSpPr>
          <p:nvPr>
            <p:ph type="title"/>
          </p:nvPr>
        </p:nvSpPr>
        <p:spPr>
          <a:xfrm>
            <a:off x="217714" y="331288"/>
            <a:ext cx="10515600" cy="1325700"/>
          </a:xfrm>
        </p:spPr>
        <p:txBody>
          <a:bodyPr/>
          <a:lstStyle/>
          <a:p>
            <a:r>
              <a:rPr lang="en-US" dirty="0"/>
              <a:t>Multiple </a:t>
            </a:r>
            <a:br>
              <a:rPr lang="en-US" dirty="0"/>
            </a:br>
            <a:r>
              <a:rPr lang="en-US" dirty="0"/>
              <a:t>Header 3/4s</a:t>
            </a:r>
            <a:br>
              <a:rPr lang="en-US" dirty="0"/>
            </a:br>
            <a:r>
              <a:rPr lang="en-US" dirty="0"/>
              <a:t>(Subtopics)</a:t>
            </a:r>
          </a:p>
        </p:txBody>
      </p:sp>
    </p:spTree>
    <p:extLst>
      <p:ext uri="{BB962C8B-B14F-4D97-AF65-F5344CB8AC3E}">
        <p14:creationId xmlns:p14="http://schemas.microsoft.com/office/powerpoint/2010/main" val="19930862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F629460E-898B-4F63-96A8-F78576AEDA7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931159" y="136525"/>
            <a:ext cx="6617097" cy="6657756"/>
          </a:xfrm>
          <a:prstGeom prst="rect">
            <a:avLst/>
          </a:prstGeom>
        </p:spPr>
      </p:pic>
      <p:sp>
        <p:nvSpPr>
          <p:cNvPr id="2" name="Title 1">
            <a:extLst>
              <a:ext uri="{FF2B5EF4-FFF2-40B4-BE49-F238E27FC236}">
                <a16:creationId xmlns:a16="http://schemas.microsoft.com/office/drawing/2014/main" id="{69FC3AA2-FB3C-4844-BE39-EE36F4206431}"/>
              </a:ext>
            </a:extLst>
          </p:cNvPr>
          <p:cNvSpPr>
            <a:spLocks noGrp="1"/>
          </p:cNvSpPr>
          <p:nvPr>
            <p:ph type="title"/>
          </p:nvPr>
        </p:nvSpPr>
        <p:spPr>
          <a:xfrm>
            <a:off x="250371" y="136525"/>
            <a:ext cx="10515600" cy="1325700"/>
          </a:xfrm>
        </p:spPr>
        <p:txBody>
          <a:bodyPr/>
          <a:lstStyle/>
          <a:p>
            <a:r>
              <a:rPr lang="en-US" dirty="0"/>
              <a:t>Don’t Skip</a:t>
            </a:r>
            <a:br>
              <a:rPr lang="en-US" dirty="0"/>
            </a:br>
            <a:r>
              <a:rPr lang="en-US" dirty="0"/>
              <a:t>Header Levels! </a:t>
            </a:r>
          </a:p>
        </p:txBody>
      </p:sp>
      <p:sp>
        <p:nvSpPr>
          <p:cNvPr id="10" name="Rectangle 9">
            <a:extLst>
              <a:ext uri="{FF2B5EF4-FFF2-40B4-BE49-F238E27FC236}">
                <a16:creationId xmlns:a16="http://schemas.microsoft.com/office/drawing/2014/main" id="{675AF235-48F5-4A67-A761-161D5E5F7996}"/>
              </a:ext>
              <a:ext uri="{C183D7F6-B498-43B3-948B-1728B52AA6E4}">
                <adec:decorative xmlns:adec="http://schemas.microsoft.com/office/drawing/2017/decorative" val="1"/>
              </a:ext>
            </a:extLst>
          </p:cNvPr>
          <p:cNvSpPr/>
          <p:nvPr/>
        </p:nvSpPr>
        <p:spPr>
          <a:xfrm>
            <a:off x="4671753" y="287473"/>
            <a:ext cx="281244" cy="327669"/>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3EE6077-24B2-4D01-9BCE-5E651ACBC53A}"/>
              </a:ext>
              <a:ext uri="{C183D7F6-B498-43B3-948B-1728B52AA6E4}">
                <adec:decorative xmlns:adec="http://schemas.microsoft.com/office/drawing/2017/decorative" val="1"/>
              </a:ext>
            </a:extLst>
          </p:cNvPr>
          <p:cNvSpPr/>
          <p:nvPr/>
        </p:nvSpPr>
        <p:spPr>
          <a:xfrm>
            <a:off x="5274128" y="1951790"/>
            <a:ext cx="321129" cy="302440"/>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228CE7C-FE3D-4D56-8734-4D2A93F5DD5B}"/>
              </a:ext>
              <a:ext uri="{C183D7F6-B498-43B3-948B-1728B52AA6E4}">
                <adec:decorative xmlns:adec="http://schemas.microsoft.com/office/drawing/2017/decorative" val="1"/>
              </a:ext>
            </a:extLst>
          </p:cNvPr>
          <p:cNvSpPr/>
          <p:nvPr/>
        </p:nvSpPr>
        <p:spPr>
          <a:xfrm>
            <a:off x="5077591" y="2418990"/>
            <a:ext cx="321129" cy="302440"/>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7B9D9-EB6C-47C5-8638-FA7466EA112E}"/>
              </a:ext>
              <a:ext uri="{C183D7F6-B498-43B3-948B-1728B52AA6E4}">
                <adec:decorative xmlns:adec="http://schemas.microsoft.com/office/drawing/2017/decorative" val="1"/>
              </a:ext>
            </a:extLst>
          </p:cNvPr>
          <p:cNvSpPr/>
          <p:nvPr/>
        </p:nvSpPr>
        <p:spPr>
          <a:xfrm>
            <a:off x="4843546" y="3646719"/>
            <a:ext cx="321129" cy="302440"/>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33804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peech Bubble: Rectangle 6" descr="Caption">
            <a:extLst>
              <a:ext uri="{FF2B5EF4-FFF2-40B4-BE49-F238E27FC236}">
                <a16:creationId xmlns:a16="http://schemas.microsoft.com/office/drawing/2014/main" id="{CEE72DA7-1205-48D0-8B55-ECE9D5D3462D}"/>
              </a:ext>
            </a:extLst>
          </p:cNvPr>
          <p:cNvSpPr/>
          <p:nvPr/>
        </p:nvSpPr>
        <p:spPr>
          <a:xfrm>
            <a:off x="110280" y="1042379"/>
            <a:ext cx="2381252" cy="685707"/>
          </a:xfrm>
          <a:prstGeom prst="wedgeRectCallout">
            <a:avLst>
              <a:gd name="adj1" fmla="val 82669"/>
              <a:gd name="adj2" fmla="val 78051"/>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itle 1">
            <a:extLst>
              <a:ext uri="{FF2B5EF4-FFF2-40B4-BE49-F238E27FC236}">
                <a16:creationId xmlns:a16="http://schemas.microsoft.com/office/drawing/2014/main" id="{4CCF11D9-9246-48E5-839A-EED7B7F49955}"/>
              </a:ext>
            </a:extLst>
          </p:cNvPr>
          <p:cNvSpPr>
            <a:spLocks noGrp="1"/>
          </p:cNvSpPr>
          <p:nvPr>
            <p:ph type="title"/>
          </p:nvPr>
        </p:nvSpPr>
        <p:spPr>
          <a:xfrm>
            <a:off x="280555" y="-38480"/>
            <a:ext cx="11801165" cy="1325700"/>
          </a:xfrm>
        </p:spPr>
        <p:txBody>
          <a:bodyPr/>
          <a:lstStyle/>
          <a:p>
            <a:r>
              <a:rPr lang="en-US" dirty="0"/>
              <a:t>Tables: Help Students Read Your Tables Logically</a:t>
            </a:r>
          </a:p>
        </p:txBody>
      </p:sp>
      <p:sp>
        <p:nvSpPr>
          <p:cNvPr id="5" name="Title 1" descr="Plant Growth in Soils with Different pH Values &#10;">
            <a:extLst>
              <a:ext uri="{FF2B5EF4-FFF2-40B4-BE49-F238E27FC236}">
                <a16:creationId xmlns:a16="http://schemas.microsoft.com/office/drawing/2014/main" id="{1C4C3CE6-BC28-4677-B917-33F2FD283937}"/>
              </a:ext>
            </a:extLst>
          </p:cNvPr>
          <p:cNvSpPr txBox="1">
            <a:spLocks/>
          </p:cNvSpPr>
          <p:nvPr/>
        </p:nvSpPr>
        <p:spPr>
          <a:xfrm>
            <a:off x="2829650" y="1920729"/>
            <a:ext cx="6941127" cy="555762"/>
          </a:xfrm>
          <a:prstGeom prst="rect">
            <a:avLst/>
          </a:prstGeom>
          <a:noFill/>
          <a:ln>
            <a:noFill/>
          </a:ln>
        </p:spPr>
        <p:txBody>
          <a:bodyPr spcFirstLastPara="1" wrap="square" lIns="91425" tIns="45700" rIns="91425" bIns="45700" anchor="ctr" anchorCtr="0"/>
          <a:lstStyle>
            <a:defPPr marR="0" lvl="0" algn="l" rtl="0">
              <a:lnSpc>
                <a:spcPct val="100000"/>
              </a:lnSpc>
              <a:spcBef>
                <a:spcPts val="0"/>
              </a:spcBef>
              <a:spcAft>
                <a:spcPts val="0"/>
              </a:spcAft>
            </a:defPPr>
            <a:lvl1pPr marR="0" lvl="0" algn="l" rtl="0">
              <a:lnSpc>
                <a:spcPct val="90000"/>
              </a:lnSpc>
              <a:spcBef>
                <a:spcPts val="0"/>
              </a:spcBef>
              <a:spcAft>
                <a:spcPts val="0"/>
              </a:spcAft>
              <a:buClr>
                <a:srgbClr val="002F6D"/>
              </a:buClr>
              <a:buSzPts val="4400"/>
              <a:buFont typeface="Source Sans Pro"/>
              <a:buNone/>
              <a:defRPr sz="4400" b="0" i="0" u="none" strike="noStrike" cap="none">
                <a:solidFill>
                  <a:srgbClr val="002F6D"/>
                </a:solidFill>
                <a:latin typeface="Source Sans Pro"/>
                <a:ea typeface="Source Sans Pro"/>
                <a:cs typeface="Source Sans Pro"/>
                <a:sym typeface="Source Sans Pr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2800" dirty="0"/>
              <a:t>Plant Growth in Soils with Different pH Values</a:t>
            </a:r>
            <a:r>
              <a:rPr lang="en-US" sz="3200" dirty="0"/>
              <a:t> </a:t>
            </a:r>
          </a:p>
        </p:txBody>
      </p:sp>
      <p:graphicFrame>
        <p:nvGraphicFramePr>
          <p:cNvPr id="4" name="Table 3">
            <a:extLst>
              <a:ext uri="{FF2B5EF4-FFF2-40B4-BE49-F238E27FC236}">
                <a16:creationId xmlns:a16="http://schemas.microsoft.com/office/drawing/2014/main" id="{BD8324F3-AED9-40B3-B57B-A9B9238CEA5C}"/>
              </a:ext>
            </a:extLst>
          </p:cNvPr>
          <p:cNvGraphicFramePr>
            <a:graphicFrameLocks noGrp="1"/>
          </p:cNvGraphicFramePr>
          <p:nvPr>
            <p:extLst>
              <p:ext uri="{D42A27DB-BD31-4B8C-83A1-F6EECF244321}">
                <p14:modId xmlns:p14="http://schemas.microsoft.com/office/powerpoint/2010/main" val="2354758498"/>
              </p:ext>
            </p:extLst>
          </p:nvPr>
        </p:nvGraphicFramePr>
        <p:xfrm>
          <a:off x="935182" y="2488172"/>
          <a:ext cx="9964881" cy="2806026"/>
        </p:xfrm>
        <a:graphic>
          <a:graphicData uri="http://schemas.openxmlformats.org/drawingml/2006/table">
            <a:tbl>
              <a:tblPr firstRow="1" bandRow="1">
                <a:tableStyleId>{74C1A8A3-306A-4EB7-A6B1-4F7E0EB9C5D6}</a:tableStyleId>
              </a:tblPr>
              <a:tblGrid>
                <a:gridCol w="3326857">
                  <a:extLst>
                    <a:ext uri="{9D8B030D-6E8A-4147-A177-3AD203B41FA5}">
                      <a16:colId xmlns:a16="http://schemas.microsoft.com/office/drawing/2014/main" val="997383495"/>
                    </a:ext>
                  </a:extLst>
                </a:gridCol>
                <a:gridCol w="3319012">
                  <a:extLst>
                    <a:ext uri="{9D8B030D-6E8A-4147-A177-3AD203B41FA5}">
                      <a16:colId xmlns:a16="http://schemas.microsoft.com/office/drawing/2014/main" val="1423118714"/>
                    </a:ext>
                  </a:extLst>
                </a:gridCol>
                <a:gridCol w="3319012">
                  <a:extLst>
                    <a:ext uri="{9D8B030D-6E8A-4147-A177-3AD203B41FA5}">
                      <a16:colId xmlns:a16="http://schemas.microsoft.com/office/drawing/2014/main" val="3254508912"/>
                    </a:ext>
                  </a:extLst>
                </a:gridCol>
              </a:tblGrid>
              <a:tr h="600062">
                <a:tc>
                  <a:txBody>
                    <a:bodyPr/>
                    <a:lstStyle/>
                    <a:p>
                      <a:pPr algn="ctr"/>
                      <a:r>
                        <a:rPr lang="en-US" sz="2000" dirty="0"/>
                        <a:t>Plant Group</a:t>
                      </a:r>
                    </a:p>
                  </a:txBody>
                  <a:tcPr anchor="ctr"/>
                </a:tc>
                <a:tc>
                  <a:txBody>
                    <a:bodyPr/>
                    <a:lstStyle/>
                    <a:p>
                      <a:pPr algn="ctr"/>
                      <a:r>
                        <a:rPr lang="en-US" sz="2000" dirty="0"/>
                        <a:t>Soil pH</a:t>
                      </a:r>
                    </a:p>
                  </a:txBody>
                  <a:tcPr anchor="ctr"/>
                </a:tc>
                <a:tc>
                  <a:txBody>
                    <a:bodyPr/>
                    <a:lstStyle/>
                    <a:p>
                      <a:pPr algn="ctr"/>
                      <a:endParaRPr lang="en-US" sz="2000" dirty="0"/>
                    </a:p>
                    <a:p>
                      <a:pPr algn="ctr"/>
                      <a:r>
                        <a:rPr lang="en-US" sz="2000" dirty="0"/>
                        <a:t>Average Plant Growth </a:t>
                      </a:r>
                    </a:p>
                    <a:p>
                      <a:pPr algn="ctr"/>
                      <a:r>
                        <a:rPr lang="en-US" sz="2000" dirty="0"/>
                        <a:t>(cm)</a:t>
                      </a:r>
                    </a:p>
                  </a:txBody>
                  <a:tcPr anchor="ctr"/>
                </a:tc>
                <a:extLst>
                  <a:ext uri="{0D108BD9-81ED-4DB2-BD59-A6C34878D82A}">
                    <a16:rowId xmlns:a16="http://schemas.microsoft.com/office/drawing/2014/main" val="549688917"/>
                  </a:ext>
                </a:extLst>
              </a:tr>
              <a:tr h="600062">
                <a:tc>
                  <a:txBody>
                    <a:bodyPr/>
                    <a:lstStyle/>
                    <a:p>
                      <a:pPr algn="ctr"/>
                      <a:r>
                        <a:rPr lang="en-US" dirty="0"/>
                        <a:t>  1</a:t>
                      </a:r>
                    </a:p>
                  </a:txBody>
                  <a:tcPr/>
                </a:tc>
                <a:tc>
                  <a:txBody>
                    <a:bodyPr/>
                    <a:lstStyle/>
                    <a:p>
                      <a:pPr algn="ctr"/>
                      <a:r>
                        <a:rPr lang="en-US" dirty="0"/>
                        <a:t>6.0</a:t>
                      </a:r>
                    </a:p>
                  </a:txBody>
                  <a:tcPr/>
                </a:tc>
                <a:tc>
                  <a:txBody>
                    <a:bodyPr/>
                    <a:lstStyle/>
                    <a:p>
                      <a:pPr algn="ctr"/>
                      <a:r>
                        <a:rPr lang="en-US" dirty="0"/>
                        <a:t>25.4</a:t>
                      </a:r>
                    </a:p>
                  </a:txBody>
                  <a:tcPr/>
                </a:tc>
                <a:extLst>
                  <a:ext uri="{0D108BD9-81ED-4DB2-BD59-A6C34878D82A}">
                    <a16:rowId xmlns:a16="http://schemas.microsoft.com/office/drawing/2014/main" val="4279292261"/>
                  </a:ext>
                </a:extLst>
              </a:tr>
              <a:tr h="600062">
                <a:tc>
                  <a:txBody>
                    <a:bodyPr/>
                    <a:lstStyle/>
                    <a:p>
                      <a:pPr algn="ctr"/>
                      <a:r>
                        <a:rPr lang="en-US" dirty="0"/>
                        <a:t> 2</a:t>
                      </a:r>
                    </a:p>
                  </a:txBody>
                  <a:tcPr/>
                </a:tc>
                <a:tc>
                  <a:txBody>
                    <a:bodyPr/>
                    <a:lstStyle/>
                    <a:p>
                      <a:pPr algn="ctr"/>
                      <a:r>
                        <a:rPr lang="en-US" dirty="0"/>
                        <a:t>6.2</a:t>
                      </a:r>
                    </a:p>
                  </a:txBody>
                  <a:tcPr/>
                </a:tc>
                <a:tc>
                  <a:txBody>
                    <a:bodyPr/>
                    <a:lstStyle/>
                    <a:p>
                      <a:pPr algn="ctr"/>
                      <a:r>
                        <a:rPr lang="en-US" dirty="0"/>
                        <a:t>33.0</a:t>
                      </a:r>
                    </a:p>
                  </a:txBody>
                  <a:tcPr/>
                </a:tc>
                <a:extLst>
                  <a:ext uri="{0D108BD9-81ED-4DB2-BD59-A6C34878D82A}">
                    <a16:rowId xmlns:a16="http://schemas.microsoft.com/office/drawing/2014/main" val="3240718952"/>
                  </a:ext>
                </a:extLst>
              </a:tr>
              <a:tr h="600062">
                <a:tc>
                  <a:txBody>
                    <a:bodyPr/>
                    <a:lstStyle/>
                    <a:p>
                      <a:pPr algn="ctr"/>
                      <a:r>
                        <a:rPr lang="en-US" dirty="0"/>
                        <a:t> 3</a:t>
                      </a:r>
                    </a:p>
                  </a:txBody>
                  <a:tcPr/>
                </a:tc>
                <a:tc>
                  <a:txBody>
                    <a:bodyPr/>
                    <a:lstStyle/>
                    <a:p>
                      <a:pPr algn="ctr"/>
                      <a:r>
                        <a:rPr lang="en-US" dirty="0"/>
                        <a:t>7.2</a:t>
                      </a:r>
                    </a:p>
                  </a:txBody>
                  <a:tcPr/>
                </a:tc>
                <a:tc>
                  <a:txBody>
                    <a:bodyPr/>
                    <a:lstStyle/>
                    <a:p>
                      <a:pPr algn="ctr"/>
                      <a:r>
                        <a:rPr lang="en-US" dirty="0"/>
                        <a:t>22.9</a:t>
                      </a:r>
                    </a:p>
                  </a:txBody>
                  <a:tcPr/>
                </a:tc>
                <a:extLst>
                  <a:ext uri="{0D108BD9-81ED-4DB2-BD59-A6C34878D82A}">
                    <a16:rowId xmlns:a16="http://schemas.microsoft.com/office/drawing/2014/main" val="3257746661"/>
                  </a:ext>
                </a:extLst>
              </a:tr>
            </a:tbl>
          </a:graphicData>
        </a:graphic>
      </p:graphicFrame>
      <p:sp>
        <p:nvSpPr>
          <p:cNvPr id="3" name="Rectangle 2">
            <a:extLst>
              <a:ext uri="{FF2B5EF4-FFF2-40B4-BE49-F238E27FC236}">
                <a16:creationId xmlns:a16="http://schemas.microsoft.com/office/drawing/2014/main" id="{A1E09CCB-D3CD-48DE-A6C6-186E3BD34ED0}"/>
              </a:ext>
              <a:ext uri="{C183D7F6-B498-43B3-948B-1728B52AA6E4}">
                <adec:decorative xmlns:adec="http://schemas.microsoft.com/office/drawing/2017/decorative" val="1"/>
              </a:ext>
            </a:extLst>
          </p:cNvPr>
          <p:cNvSpPr/>
          <p:nvPr/>
        </p:nvSpPr>
        <p:spPr>
          <a:xfrm>
            <a:off x="2847108" y="1932410"/>
            <a:ext cx="6941127" cy="478281"/>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D0A8FA46-5EBB-4A56-8430-1CDAD54A0A71}"/>
              </a:ext>
            </a:extLst>
          </p:cNvPr>
          <p:cNvSpPr txBox="1"/>
          <p:nvPr/>
        </p:nvSpPr>
        <p:spPr>
          <a:xfrm>
            <a:off x="582774" y="1146989"/>
            <a:ext cx="1642330" cy="461665"/>
          </a:xfrm>
          <a:prstGeom prst="rect">
            <a:avLst/>
          </a:prstGeom>
          <a:noFill/>
        </p:spPr>
        <p:txBody>
          <a:bodyPr wrap="square" rtlCol="0">
            <a:spAutoFit/>
          </a:bodyPr>
          <a:lstStyle/>
          <a:p>
            <a:r>
              <a:rPr lang="en-US" sz="2400" b="1" dirty="0"/>
              <a:t>Caption</a:t>
            </a:r>
          </a:p>
        </p:txBody>
      </p:sp>
      <p:sp>
        <p:nvSpPr>
          <p:cNvPr id="8" name="Rectangle 7">
            <a:extLst>
              <a:ext uri="{FF2B5EF4-FFF2-40B4-BE49-F238E27FC236}">
                <a16:creationId xmlns:a16="http://schemas.microsoft.com/office/drawing/2014/main" id="{C41B30CF-B495-4453-9C77-1D5EA48E9783}"/>
              </a:ext>
              <a:ext uri="{C183D7F6-B498-43B3-948B-1728B52AA6E4}">
                <adec:decorative xmlns:adec="http://schemas.microsoft.com/office/drawing/2017/decorative" val="1"/>
              </a:ext>
            </a:extLst>
          </p:cNvPr>
          <p:cNvSpPr/>
          <p:nvPr/>
        </p:nvSpPr>
        <p:spPr>
          <a:xfrm>
            <a:off x="935182" y="2511535"/>
            <a:ext cx="9964881" cy="990201"/>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peech Bubble: Rectangle 8" descr="Table Header">
            <a:extLst>
              <a:ext uri="{FF2B5EF4-FFF2-40B4-BE49-F238E27FC236}">
                <a16:creationId xmlns:a16="http://schemas.microsoft.com/office/drawing/2014/main" id="{E6EB1B60-C6B0-430E-AC59-52CFF44AD044}"/>
              </a:ext>
            </a:extLst>
          </p:cNvPr>
          <p:cNvSpPr/>
          <p:nvPr/>
        </p:nvSpPr>
        <p:spPr>
          <a:xfrm>
            <a:off x="110280" y="1944731"/>
            <a:ext cx="2381252" cy="685707"/>
          </a:xfrm>
          <a:prstGeom prst="wedgeRectCallout">
            <a:avLst>
              <a:gd name="adj1" fmla="val 65215"/>
              <a:gd name="adj2" fmla="val 59866"/>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TextBox 9">
            <a:extLst>
              <a:ext uri="{FF2B5EF4-FFF2-40B4-BE49-F238E27FC236}">
                <a16:creationId xmlns:a16="http://schemas.microsoft.com/office/drawing/2014/main" id="{42421C4A-05A0-4EAE-8D54-2894A32036A8}"/>
              </a:ext>
            </a:extLst>
          </p:cNvPr>
          <p:cNvSpPr txBox="1"/>
          <p:nvPr/>
        </p:nvSpPr>
        <p:spPr>
          <a:xfrm>
            <a:off x="194979" y="2063857"/>
            <a:ext cx="2314010" cy="461665"/>
          </a:xfrm>
          <a:prstGeom prst="rect">
            <a:avLst/>
          </a:prstGeom>
          <a:noFill/>
        </p:spPr>
        <p:txBody>
          <a:bodyPr wrap="square" rtlCol="0">
            <a:spAutoFit/>
          </a:bodyPr>
          <a:lstStyle/>
          <a:p>
            <a:r>
              <a:rPr lang="en-US" sz="2400" b="1" dirty="0"/>
              <a:t>Table Header</a:t>
            </a:r>
          </a:p>
        </p:txBody>
      </p:sp>
    </p:spTree>
    <p:extLst>
      <p:ext uri="{BB962C8B-B14F-4D97-AF65-F5344CB8AC3E}">
        <p14:creationId xmlns:p14="http://schemas.microsoft.com/office/powerpoint/2010/main" val="37387055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p11"/>
          <p:cNvSpPr txBox="1">
            <a:spLocks noGrp="1"/>
          </p:cNvSpPr>
          <p:nvPr>
            <p:ph type="title"/>
          </p:nvPr>
        </p:nvSpPr>
        <p:spPr>
          <a:xfrm>
            <a:off x="838200" y="1744690"/>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en-US"/>
              <a:t>Canvas Accessibility </a:t>
            </a:r>
            <a:endParaRPr/>
          </a:p>
        </p:txBody>
      </p:sp>
      <p:sp>
        <p:nvSpPr>
          <p:cNvPr id="58" name="Google Shape;58;p11"/>
          <p:cNvSpPr txBox="1">
            <a:spLocks noGrp="1"/>
          </p:cNvSpPr>
          <p:nvPr>
            <p:ph type="body" idx="1"/>
          </p:nvPr>
        </p:nvSpPr>
        <p:spPr>
          <a:xfrm>
            <a:off x="833007" y="1242205"/>
            <a:ext cx="10515600" cy="402565"/>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None/>
            </a:pPr>
            <a:r>
              <a:rPr lang="en-US"/>
              <a:t>L-I-S-T </a:t>
            </a:r>
            <a:endParaRPr/>
          </a:p>
          <a:p>
            <a:pPr marL="0" lvl="0" indent="0" algn="l" rtl="0">
              <a:lnSpc>
                <a:spcPct val="80000"/>
              </a:lnSpc>
              <a:spcBef>
                <a:spcPts val="0"/>
              </a:spcBef>
              <a:spcAft>
                <a:spcPts val="0"/>
              </a:spcAft>
              <a:buNone/>
            </a:pPr>
            <a:endParaRPr/>
          </a:p>
          <a:p>
            <a:pPr marL="0" lvl="0" indent="0" algn="l" rtl="0">
              <a:lnSpc>
                <a:spcPct val="80000"/>
              </a:lnSpc>
              <a:spcBef>
                <a:spcPts val="0"/>
              </a:spcBef>
              <a:spcAft>
                <a:spcPts val="0"/>
              </a:spcAft>
              <a:buClr>
                <a:srgbClr val="565A5C"/>
              </a:buClr>
              <a:buSzPts val="2400"/>
              <a:buNone/>
            </a:pPr>
            <a:endParaRPr/>
          </a:p>
        </p:txBody>
      </p:sp>
      <p:pic>
        <p:nvPicPr>
          <p:cNvPr id="59" name="Google Shape;59;p11" descr="California Community Colleges Accessibility Center"/>
          <p:cNvPicPr preferRelativeResize="0"/>
          <p:nvPr/>
        </p:nvPicPr>
        <p:blipFill rotWithShape="1">
          <a:blip r:embed="rId3">
            <a:alphaModFix/>
          </a:blip>
          <a:srcRect/>
          <a:stretch/>
        </p:blipFill>
        <p:spPr>
          <a:xfrm>
            <a:off x="1078151" y="3668490"/>
            <a:ext cx="4843213" cy="804355"/>
          </a:xfrm>
          <a:prstGeom prst="rect">
            <a:avLst/>
          </a:prstGeom>
          <a:noFill/>
          <a:ln>
            <a:noFill/>
          </a:ln>
        </p:spPr>
      </p:pic>
      <p:sp>
        <p:nvSpPr>
          <p:cNvPr id="60" name="Google Shape;60;p11"/>
          <p:cNvSpPr txBox="1">
            <a:spLocks noGrp="1"/>
          </p:cNvSpPr>
          <p:nvPr>
            <p:ph type="sldNum" idx="12"/>
          </p:nvPr>
        </p:nvSpPr>
        <p:spPr>
          <a:xfrm>
            <a:off x="8610600" y="6176963"/>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8"/>
          <p:cNvSpPr txBox="1">
            <a:spLocks noGrp="1"/>
          </p:cNvSpPr>
          <p:nvPr>
            <p:ph type="title"/>
          </p:nvPr>
        </p:nvSpPr>
        <p:spPr>
          <a:xfrm>
            <a:off x="246900" y="210300"/>
            <a:ext cx="11189100" cy="6858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dirty="0"/>
              <a:t>Captions</a:t>
            </a:r>
            <a:endParaRPr dirty="0"/>
          </a:p>
        </p:txBody>
      </p:sp>
      <p:pic>
        <p:nvPicPr>
          <p:cNvPr id="129" name="Google Shape;129;p18" descr="Screenshot of captioned video. Captions read &quot;tires screech.&quot;"/>
          <p:cNvPicPr preferRelativeResize="0"/>
          <p:nvPr/>
        </p:nvPicPr>
        <p:blipFill>
          <a:blip r:embed="rId3">
            <a:alphaModFix/>
          </a:blip>
          <a:stretch>
            <a:fillRect/>
          </a:stretch>
        </p:blipFill>
        <p:spPr>
          <a:xfrm>
            <a:off x="879200" y="1148513"/>
            <a:ext cx="10128275" cy="4560975"/>
          </a:xfrm>
          <a:prstGeom prst="rect">
            <a:avLst/>
          </a:prstGeom>
          <a:noFill/>
          <a:ln>
            <a:noFill/>
          </a:ln>
        </p:spPr>
      </p:pic>
      <p:sp>
        <p:nvSpPr>
          <p:cNvPr id="130" name="Google Shape;130;p18"/>
          <p:cNvSpPr txBox="1">
            <a:spLocks noGrp="1"/>
          </p:cNvSpPr>
          <p:nvPr>
            <p:ph type="sldNum" idx="12"/>
          </p:nvPr>
        </p:nvSpPr>
        <p:spPr>
          <a:xfrm>
            <a:off x="8610600" y="6176963"/>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1"/>
          <p:cNvSpPr txBox="1">
            <a:spLocks noGrp="1"/>
          </p:cNvSpPr>
          <p:nvPr>
            <p:ph type="title"/>
          </p:nvPr>
        </p:nvSpPr>
        <p:spPr>
          <a:xfrm>
            <a:off x="246900" y="210300"/>
            <a:ext cx="11189100" cy="6858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dirty="0"/>
              <a:t>Accurate, Synchronized, Good Grammar &amp; Punctuation  </a:t>
            </a:r>
            <a:endParaRPr dirty="0"/>
          </a:p>
        </p:txBody>
      </p:sp>
      <p:sp>
        <p:nvSpPr>
          <p:cNvPr id="153" name="Google Shape;153;p21"/>
          <p:cNvSpPr txBox="1">
            <a:spLocks noGrp="1"/>
          </p:cNvSpPr>
          <p:nvPr>
            <p:ph type="sldNum" idx="12"/>
          </p:nvPr>
        </p:nvSpPr>
        <p:spPr>
          <a:xfrm>
            <a:off x="8610600" y="6176963"/>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21</a:t>
            </a:fld>
            <a:endParaRPr/>
          </a:p>
        </p:txBody>
      </p:sp>
      <p:pic>
        <p:nvPicPr>
          <p:cNvPr id="154" name="Google Shape;154;p21" descr="C-3P0 standing.&#10;&quot;[R2D2 beeps cheerily]&#10;Hmmph! I wish I had your confidence.&quot;"/>
          <p:cNvPicPr preferRelativeResize="0"/>
          <p:nvPr/>
        </p:nvPicPr>
        <p:blipFill>
          <a:blip r:embed="rId3">
            <a:alphaModFix/>
          </a:blip>
          <a:stretch>
            <a:fillRect/>
          </a:stretch>
        </p:blipFill>
        <p:spPr>
          <a:xfrm>
            <a:off x="501449" y="1068794"/>
            <a:ext cx="11189101" cy="4720418"/>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28"/>
          <p:cNvSpPr txBox="1">
            <a:spLocks noGrp="1"/>
          </p:cNvSpPr>
          <p:nvPr>
            <p:ph type="title"/>
          </p:nvPr>
        </p:nvSpPr>
        <p:spPr>
          <a:xfrm>
            <a:off x="246887" y="210312"/>
            <a:ext cx="9863467" cy="6858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dirty="0"/>
              <a:t>Auto-Caption: Let’s Leverage It!</a:t>
            </a:r>
            <a:endParaRPr dirty="0"/>
          </a:p>
        </p:txBody>
      </p:sp>
      <p:sp>
        <p:nvSpPr>
          <p:cNvPr id="197" name="Google Shape;197;p28"/>
          <p:cNvSpPr txBox="1">
            <a:spLocks noGrp="1"/>
          </p:cNvSpPr>
          <p:nvPr>
            <p:ph type="sldNum" idx="12"/>
          </p:nvPr>
        </p:nvSpPr>
        <p:spPr>
          <a:xfrm>
            <a:off x="8610600" y="6176963"/>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22</a:t>
            </a:fld>
            <a:endParaRPr/>
          </a:p>
        </p:txBody>
      </p:sp>
      <p:pic>
        <p:nvPicPr>
          <p:cNvPr id="2" name="Picture 1" descr="Screenshot of captions without punctuation, &quot;continuing story of our band of heroes Luke Skywalker Princess Leia Han.&quot; ">
            <a:extLst>
              <a:ext uri="{FF2B5EF4-FFF2-40B4-BE49-F238E27FC236}">
                <a16:creationId xmlns:a16="http://schemas.microsoft.com/office/drawing/2014/main" id="{DA76E889-C0C6-4027-B656-D102004DC871}"/>
              </a:ext>
            </a:extLst>
          </p:cNvPr>
          <p:cNvPicPr>
            <a:picLocks noChangeAspect="1"/>
          </p:cNvPicPr>
          <p:nvPr/>
        </p:nvPicPr>
        <p:blipFill>
          <a:blip r:embed="rId3"/>
          <a:stretch>
            <a:fillRect/>
          </a:stretch>
        </p:blipFill>
        <p:spPr>
          <a:xfrm>
            <a:off x="1234018" y="956095"/>
            <a:ext cx="9723963" cy="4945809"/>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30"/>
          <p:cNvSpPr txBox="1">
            <a:spLocks noGrp="1"/>
          </p:cNvSpPr>
          <p:nvPr>
            <p:ph type="title"/>
          </p:nvPr>
        </p:nvSpPr>
        <p:spPr>
          <a:xfrm>
            <a:off x="246888" y="210312"/>
            <a:ext cx="11432494" cy="6858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dirty="0"/>
              <a:t>YouTube Classic Studio: For </a:t>
            </a:r>
            <a:r>
              <a:rPr lang="en-US" b="1" dirty="0"/>
              <a:t>Videos You Own</a:t>
            </a:r>
            <a:endParaRPr b="1" dirty="0"/>
          </a:p>
        </p:txBody>
      </p:sp>
      <p:sp>
        <p:nvSpPr>
          <p:cNvPr id="213" name="Google Shape;213;p30"/>
          <p:cNvSpPr txBox="1">
            <a:spLocks noGrp="1"/>
          </p:cNvSpPr>
          <p:nvPr>
            <p:ph type="sldNum" idx="12"/>
          </p:nvPr>
        </p:nvSpPr>
        <p:spPr>
          <a:xfrm>
            <a:off x="8610600" y="6176963"/>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23</a:t>
            </a:fld>
            <a:endParaRPr/>
          </a:p>
        </p:txBody>
      </p:sp>
      <p:pic>
        <p:nvPicPr>
          <p:cNvPr id="214" name="Google Shape;214;p30" descr="YouTube Editor"/>
          <p:cNvPicPr preferRelativeResize="0"/>
          <p:nvPr/>
        </p:nvPicPr>
        <p:blipFill>
          <a:blip r:embed="rId3">
            <a:alphaModFix/>
          </a:blip>
          <a:stretch>
            <a:fillRect/>
          </a:stretch>
        </p:blipFill>
        <p:spPr>
          <a:xfrm>
            <a:off x="6532864" y="1143000"/>
            <a:ext cx="5028211" cy="3029100"/>
          </a:xfrm>
          <a:prstGeom prst="rect">
            <a:avLst/>
          </a:prstGeom>
          <a:noFill/>
          <a:ln>
            <a:noFill/>
          </a:ln>
          <a:effectLst>
            <a:outerShdw blurRad="57150" dist="19050" dir="5400000" algn="bl" rotWithShape="0">
              <a:srgbClr val="000000">
                <a:alpha val="50000"/>
              </a:srgbClr>
            </a:outerShdw>
          </a:effectLst>
        </p:spPr>
      </p:pic>
      <p:sp>
        <p:nvSpPr>
          <p:cNvPr id="5" name="Google Shape;254;p35">
            <a:extLst>
              <a:ext uri="{FF2B5EF4-FFF2-40B4-BE49-F238E27FC236}">
                <a16:creationId xmlns:a16="http://schemas.microsoft.com/office/drawing/2014/main" id="{9CA4BF10-F867-4AC2-982B-E89B6B738F60}"/>
              </a:ext>
            </a:extLst>
          </p:cNvPr>
          <p:cNvSpPr txBox="1">
            <a:spLocks noGrp="1"/>
          </p:cNvSpPr>
          <p:nvPr>
            <p:ph type="body" idx="1"/>
          </p:nvPr>
        </p:nvSpPr>
        <p:spPr>
          <a:xfrm>
            <a:off x="630925" y="1024125"/>
            <a:ext cx="5563046" cy="4632600"/>
          </a:xfrm>
          <a:prstGeom prst="rect">
            <a:avLst/>
          </a:prstGeom>
        </p:spPr>
        <p:txBody>
          <a:bodyPr spcFirstLastPara="1" wrap="square" lIns="91425" tIns="45700" rIns="91425" bIns="45700" anchor="t" anchorCtr="0">
            <a:noAutofit/>
          </a:bodyPr>
          <a:lstStyle/>
          <a:p>
            <a:pPr marL="514350" lvl="0" indent="-514350" algn="l" rtl="0">
              <a:spcBef>
                <a:spcPts val="1000"/>
              </a:spcBef>
              <a:spcAft>
                <a:spcPts val="0"/>
              </a:spcAft>
              <a:buAutoNum type="arabicPeriod"/>
            </a:pPr>
            <a:r>
              <a:rPr lang="en-US" b="1" dirty="0"/>
              <a:t>Write a script </a:t>
            </a:r>
            <a:r>
              <a:rPr lang="en-US" dirty="0"/>
              <a:t>of what you will say and relevant sounds in brackets. Add punctuation.</a:t>
            </a:r>
            <a:br>
              <a:rPr lang="en-US" dirty="0"/>
            </a:br>
            <a:endParaRPr lang="en-US" dirty="0"/>
          </a:p>
          <a:p>
            <a:pPr marL="514350" lvl="0" indent="-514350" algn="l" rtl="0">
              <a:spcBef>
                <a:spcPts val="1000"/>
              </a:spcBef>
              <a:spcAft>
                <a:spcPts val="0"/>
              </a:spcAft>
              <a:buAutoNum type="arabicPeriod"/>
            </a:pPr>
            <a:r>
              <a:rPr lang="en-US" dirty="0"/>
              <a:t>Record your video and </a:t>
            </a:r>
            <a:r>
              <a:rPr lang="en-US" b="1" dirty="0"/>
              <a:t>read from your script</a:t>
            </a:r>
            <a:r>
              <a:rPr lang="en-US" dirty="0"/>
              <a:t>.</a:t>
            </a:r>
            <a:br>
              <a:rPr lang="en-US" dirty="0"/>
            </a:br>
            <a:endParaRPr lang="en-US" dirty="0"/>
          </a:p>
          <a:p>
            <a:pPr marL="514350" lvl="0" indent="-514350" algn="l" rtl="0">
              <a:spcBef>
                <a:spcPts val="1000"/>
              </a:spcBef>
              <a:spcAft>
                <a:spcPts val="0"/>
              </a:spcAft>
              <a:buAutoNum type="arabicPeriod"/>
            </a:pPr>
            <a:r>
              <a:rPr lang="en-US" dirty="0"/>
              <a:t>Use </a:t>
            </a:r>
            <a:r>
              <a:rPr lang="en-US" b="1" dirty="0"/>
              <a:t>YouTube’s </a:t>
            </a:r>
            <a:br>
              <a:rPr lang="en-US" b="1" dirty="0"/>
            </a:br>
            <a:r>
              <a:rPr lang="en-US" b="1" dirty="0"/>
              <a:t>Synchronize Transcript tool </a:t>
            </a:r>
            <a:r>
              <a:rPr lang="en-US" dirty="0"/>
              <a:t>to sync your script and video sound. Adjust timing as needed. Done!</a:t>
            </a:r>
          </a:p>
          <a:p>
            <a:pPr marL="514350" lvl="0" indent="-514350" algn="l" rtl="0">
              <a:spcBef>
                <a:spcPts val="1000"/>
              </a:spcBef>
              <a:spcAft>
                <a:spcPts val="0"/>
              </a:spcAft>
              <a:buAutoNum type="arabicPeriod"/>
            </a:pPr>
            <a:endParaRPr lang="en-US" dirty="0"/>
          </a:p>
          <a:p>
            <a:pPr marL="514350" lvl="0" indent="-514350" algn="l" rtl="0">
              <a:spcBef>
                <a:spcPts val="1000"/>
              </a:spcBef>
              <a:spcAft>
                <a:spcPts val="0"/>
              </a:spcAft>
              <a:buAutoNum type="arabicPeriod"/>
            </a:pPr>
            <a:endParaRPr lang="en-US" dirty="0"/>
          </a:p>
          <a:p>
            <a:pPr marL="514350" lvl="0" indent="-514350" algn="l" rtl="0">
              <a:spcBef>
                <a:spcPts val="1000"/>
              </a:spcBef>
              <a:spcAft>
                <a:spcPts val="0"/>
              </a:spcAft>
              <a:buAutoNum type="arabicPeriod"/>
            </a:pPr>
            <a:endParaRPr dirty="0"/>
          </a:p>
          <a:p>
            <a:pPr marL="0" lvl="0" indent="0" algn="l" rtl="0">
              <a:lnSpc>
                <a:spcPct val="150000"/>
              </a:lnSpc>
              <a:spcBef>
                <a:spcPts val="1000"/>
              </a:spcBef>
              <a:spcAft>
                <a:spcPts val="0"/>
              </a:spcAft>
              <a:buNone/>
            </a:pPr>
            <a:endParaRPr sz="1400" dirty="0"/>
          </a:p>
        </p:txBody>
      </p:sp>
    </p:spTree>
    <p:extLst>
      <p:ext uri="{BB962C8B-B14F-4D97-AF65-F5344CB8AC3E}">
        <p14:creationId xmlns:p14="http://schemas.microsoft.com/office/powerpoint/2010/main" val="6295402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35"/>
          <p:cNvSpPr txBox="1">
            <a:spLocks noGrp="1"/>
          </p:cNvSpPr>
          <p:nvPr>
            <p:ph type="title"/>
          </p:nvPr>
        </p:nvSpPr>
        <p:spPr>
          <a:xfrm>
            <a:off x="246887" y="210312"/>
            <a:ext cx="11868913" cy="685800"/>
          </a:xfrm>
          <a:prstGeom prst="rect">
            <a:avLst/>
          </a:prstGeom>
        </p:spPr>
        <p:txBody>
          <a:bodyPr spcFirstLastPara="1" wrap="square" lIns="91425" tIns="45700" rIns="91425" bIns="45700" anchor="b" anchorCtr="0">
            <a:noAutofit/>
          </a:bodyPr>
          <a:lstStyle/>
          <a:p>
            <a:pPr lvl="0"/>
            <a:r>
              <a:rPr lang="en-US" dirty="0"/>
              <a:t>Just want the auto-captions? For </a:t>
            </a:r>
            <a:r>
              <a:rPr lang="en-US" b="1" dirty="0"/>
              <a:t>Videos You Don’t Own</a:t>
            </a:r>
            <a:endParaRPr dirty="0"/>
          </a:p>
        </p:txBody>
      </p:sp>
      <p:sp>
        <p:nvSpPr>
          <p:cNvPr id="254" name="Google Shape;254;p35"/>
          <p:cNvSpPr txBox="1">
            <a:spLocks noGrp="1"/>
          </p:cNvSpPr>
          <p:nvPr>
            <p:ph type="body" idx="1"/>
          </p:nvPr>
        </p:nvSpPr>
        <p:spPr>
          <a:xfrm>
            <a:off x="630925" y="1024125"/>
            <a:ext cx="10515600" cy="46326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dirty="0"/>
              <a:t>DIY Captions - </a:t>
            </a:r>
            <a:r>
              <a:rPr lang="en-US" u="sng" dirty="0">
                <a:solidFill>
                  <a:schemeClr val="accent5">
                    <a:lumMod val="75000"/>
                    <a:lumOff val="25000"/>
                  </a:schemeClr>
                </a:solidFill>
                <a:hlinkClick r:id="rId3">
                  <a:extLst>
                    <a:ext uri="{A12FA001-AC4F-418D-AE19-62706E023703}">
                      <ahyp:hlinkClr xmlns:ahyp="http://schemas.microsoft.com/office/drawing/2018/hyperlinkcolor" val="tx"/>
                    </a:ext>
                  </a:extLst>
                </a:hlinkClick>
              </a:rPr>
              <a:t>www.diycaptions.com</a:t>
            </a:r>
            <a:endParaRPr dirty="0">
              <a:solidFill>
                <a:schemeClr val="accent5">
                  <a:lumMod val="75000"/>
                  <a:lumOff val="25000"/>
                </a:schemeClr>
              </a:solidFill>
            </a:endParaRPr>
          </a:p>
          <a:p>
            <a:pPr marL="457200" lvl="0" indent="-393700" algn="l" rtl="0">
              <a:lnSpc>
                <a:spcPct val="150000"/>
              </a:lnSpc>
              <a:spcBef>
                <a:spcPts val="1000"/>
              </a:spcBef>
              <a:spcAft>
                <a:spcPts val="0"/>
              </a:spcAft>
              <a:buSzPts val="2600"/>
              <a:buChar char="•"/>
            </a:pPr>
            <a:r>
              <a:rPr lang="en-US" dirty="0"/>
              <a:t>Imports the auto-captions from a YouTube hosted video</a:t>
            </a:r>
            <a:endParaRPr dirty="0"/>
          </a:p>
          <a:p>
            <a:pPr marL="457200" lvl="0" indent="-393700" algn="l" rtl="0">
              <a:lnSpc>
                <a:spcPct val="150000"/>
              </a:lnSpc>
              <a:spcBef>
                <a:spcPts val="0"/>
              </a:spcBef>
              <a:spcAft>
                <a:spcPts val="0"/>
              </a:spcAft>
              <a:buSzPts val="2600"/>
              <a:buChar char="•"/>
            </a:pPr>
            <a:r>
              <a:rPr lang="en-US" dirty="0"/>
              <a:t>Can make edits within DIY Captions interface</a:t>
            </a:r>
            <a:endParaRPr dirty="0"/>
          </a:p>
          <a:p>
            <a:pPr marL="457200" lvl="0" indent="-393700" algn="l" rtl="0">
              <a:lnSpc>
                <a:spcPct val="150000"/>
              </a:lnSpc>
              <a:spcBef>
                <a:spcPts val="0"/>
              </a:spcBef>
              <a:spcAft>
                <a:spcPts val="0"/>
              </a:spcAft>
              <a:buSzPts val="2600"/>
              <a:buChar char="•"/>
            </a:pPr>
            <a:r>
              <a:rPr lang="en-US" dirty="0"/>
              <a:t>Can then export out desired text file or time-stamped file</a:t>
            </a:r>
            <a:endParaRPr dirty="0"/>
          </a:p>
          <a:p>
            <a:pPr marL="0" lvl="0" indent="0" algn="l" rtl="0">
              <a:lnSpc>
                <a:spcPct val="150000"/>
              </a:lnSpc>
              <a:spcBef>
                <a:spcPts val="1000"/>
              </a:spcBef>
              <a:spcAft>
                <a:spcPts val="0"/>
              </a:spcAft>
              <a:buNone/>
            </a:pPr>
            <a:endParaRPr sz="1400" dirty="0"/>
          </a:p>
        </p:txBody>
      </p:sp>
      <p:sp>
        <p:nvSpPr>
          <p:cNvPr id="255" name="Google Shape;255;p35"/>
          <p:cNvSpPr txBox="1">
            <a:spLocks noGrp="1"/>
          </p:cNvSpPr>
          <p:nvPr>
            <p:ph type="sldNum" idx="12"/>
          </p:nvPr>
        </p:nvSpPr>
        <p:spPr>
          <a:xfrm>
            <a:off x="8610600" y="6176963"/>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35"/>
          <p:cNvSpPr txBox="1">
            <a:spLocks noGrp="1"/>
          </p:cNvSpPr>
          <p:nvPr>
            <p:ph type="title"/>
          </p:nvPr>
        </p:nvSpPr>
        <p:spPr>
          <a:xfrm>
            <a:off x="246888" y="210312"/>
            <a:ext cx="7891200" cy="6858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dirty="0"/>
              <a:t>DIY Captions is Unavailable </a:t>
            </a:r>
            <a:endParaRPr dirty="0"/>
          </a:p>
        </p:txBody>
      </p:sp>
      <p:sp>
        <p:nvSpPr>
          <p:cNvPr id="254" name="Google Shape;254;p35"/>
          <p:cNvSpPr txBox="1">
            <a:spLocks noGrp="1"/>
          </p:cNvSpPr>
          <p:nvPr>
            <p:ph type="body" idx="1"/>
          </p:nvPr>
        </p:nvSpPr>
        <p:spPr>
          <a:xfrm>
            <a:off x="630925" y="1024125"/>
            <a:ext cx="10515600" cy="46326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dirty="0"/>
              <a:t>DIY Captions - </a:t>
            </a:r>
            <a:r>
              <a:rPr lang="en-US" u="sng" dirty="0">
                <a:solidFill>
                  <a:schemeClr val="accent4"/>
                </a:solidFill>
                <a:hlinkClick r:id="rId3"/>
              </a:rPr>
              <a:t>www.diycaptions.com</a:t>
            </a:r>
            <a:endParaRPr dirty="0">
              <a:solidFill>
                <a:schemeClr val="accent4"/>
              </a:solidFill>
            </a:endParaRPr>
          </a:p>
          <a:p>
            <a:pPr marL="0" lvl="0" indent="0" algn="l" rtl="0">
              <a:spcBef>
                <a:spcPts val="0"/>
              </a:spcBef>
              <a:spcAft>
                <a:spcPts val="0"/>
              </a:spcAft>
              <a:buNone/>
            </a:pPr>
            <a:endParaRPr dirty="0"/>
          </a:p>
          <a:p>
            <a:pPr marL="0" lvl="0" indent="0" algn="l" rtl="0">
              <a:lnSpc>
                <a:spcPct val="115000"/>
              </a:lnSpc>
              <a:spcBef>
                <a:spcPts val="0"/>
              </a:spcBef>
              <a:spcAft>
                <a:spcPts val="0"/>
              </a:spcAft>
              <a:buNone/>
            </a:pPr>
            <a:r>
              <a:rPr lang="en-US" dirty="0"/>
              <a:t>Checked 20 mins ago -</a:t>
            </a:r>
          </a:p>
          <a:p>
            <a:pPr marL="0" lvl="0" indent="0" algn="l" rtl="0">
              <a:lnSpc>
                <a:spcPct val="115000"/>
              </a:lnSpc>
              <a:spcBef>
                <a:spcPts val="0"/>
              </a:spcBef>
              <a:spcAft>
                <a:spcPts val="0"/>
              </a:spcAft>
              <a:buNone/>
            </a:pPr>
            <a:r>
              <a:rPr lang="en-US" dirty="0"/>
              <a:t>Still down! No! </a:t>
            </a:r>
            <a:endParaRPr dirty="0"/>
          </a:p>
        </p:txBody>
      </p:sp>
      <p:sp>
        <p:nvSpPr>
          <p:cNvPr id="255" name="Google Shape;255;p35"/>
          <p:cNvSpPr txBox="1">
            <a:spLocks noGrp="1"/>
          </p:cNvSpPr>
          <p:nvPr>
            <p:ph type="sldNum" idx="12"/>
          </p:nvPr>
        </p:nvSpPr>
        <p:spPr>
          <a:xfrm>
            <a:off x="8610600" y="6176963"/>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25</a:t>
            </a:fld>
            <a:endParaRPr/>
          </a:p>
        </p:txBody>
      </p:sp>
      <p:pic>
        <p:nvPicPr>
          <p:cNvPr id="3" name="Picture 2" descr="Office worker crying. ">
            <a:extLst>
              <a:ext uri="{FF2B5EF4-FFF2-40B4-BE49-F238E27FC236}">
                <a16:creationId xmlns:a16="http://schemas.microsoft.com/office/drawing/2014/main" id="{70713687-B328-41C0-82B4-67F38FAA236F}"/>
              </a:ext>
            </a:extLst>
          </p:cNvPr>
          <p:cNvPicPr>
            <a:picLocks noChangeAspect="1"/>
          </p:cNvPicPr>
          <p:nvPr/>
        </p:nvPicPr>
        <p:blipFill rotWithShape="1">
          <a:blip r:embed="rId4">
            <a:extLst>
              <a:ext uri="{837473B0-CC2E-450A-ABE3-18F120FF3D39}">
                <a1611:picAttrSrcUrl xmlns:a1611="http://schemas.microsoft.com/office/drawing/2016/11/main" r:id="rId5"/>
              </a:ext>
            </a:extLst>
          </a:blip>
          <a:srcRect l="33159"/>
          <a:stretch/>
        </p:blipFill>
        <p:spPr>
          <a:xfrm>
            <a:off x="6587836" y="1024125"/>
            <a:ext cx="5140580" cy="4306830"/>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7132992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Shape 243"/>
        <p:cNvGrpSpPr/>
        <p:nvPr/>
      </p:nvGrpSpPr>
      <p:grpSpPr>
        <a:xfrm>
          <a:off x="0" y="0"/>
          <a:ext cx="0" cy="0"/>
          <a:chOff x="0" y="0"/>
          <a:chExt cx="0" cy="0"/>
        </a:xfrm>
      </p:grpSpPr>
      <p:sp>
        <p:nvSpPr>
          <p:cNvPr id="244" name="Google Shape;244;p34"/>
          <p:cNvSpPr txBox="1">
            <a:spLocks noGrp="1"/>
          </p:cNvSpPr>
          <p:nvPr>
            <p:ph type="title"/>
          </p:nvPr>
        </p:nvSpPr>
        <p:spPr>
          <a:xfrm>
            <a:off x="246888" y="210312"/>
            <a:ext cx="7891200" cy="685800"/>
          </a:xfrm>
          <a:prstGeom prst="rect">
            <a:avLst/>
          </a:prstGeom>
        </p:spPr>
        <p:txBody>
          <a:bodyPr spcFirstLastPara="1" wrap="square" lIns="91425" tIns="45700" rIns="91425" bIns="45700" anchor="b" anchorCtr="0">
            <a:noAutofit/>
          </a:bodyPr>
          <a:lstStyle/>
          <a:p>
            <a:pPr lvl="0"/>
            <a:r>
              <a:rPr lang="en-US" dirty="0"/>
              <a:t>Amara: For </a:t>
            </a:r>
            <a:r>
              <a:rPr lang="en-US" b="1" dirty="0"/>
              <a:t>Videos You Don’t Own</a:t>
            </a:r>
            <a:endParaRPr dirty="0"/>
          </a:p>
        </p:txBody>
      </p:sp>
      <p:sp>
        <p:nvSpPr>
          <p:cNvPr id="245" name="Google Shape;245;p34"/>
          <p:cNvSpPr txBox="1">
            <a:spLocks noGrp="1"/>
          </p:cNvSpPr>
          <p:nvPr>
            <p:ph type="body" idx="1"/>
          </p:nvPr>
        </p:nvSpPr>
        <p:spPr>
          <a:xfrm>
            <a:off x="630925" y="1024125"/>
            <a:ext cx="10515600" cy="46326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dirty="0"/>
              <a:t>Multiple video sources, but with a “wrapper” the </a:t>
            </a:r>
            <a:br>
              <a:rPr lang="en-US" dirty="0"/>
            </a:br>
            <a:r>
              <a:rPr lang="en-US" dirty="0"/>
              <a:t>displays the captions synchronized with the video</a:t>
            </a:r>
            <a:endParaRPr dirty="0"/>
          </a:p>
          <a:p>
            <a:pPr marL="0" lvl="0" indent="0" algn="l" rtl="0">
              <a:spcBef>
                <a:spcPts val="1000"/>
              </a:spcBef>
              <a:spcAft>
                <a:spcPts val="0"/>
              </a:spcAft>
              <a:buNone/>
            </a:pPr>
            <a:endParaRPr dirty="0"/>
          </a:p>
        </p:txBody>
      </p:sp>
      <p:sp>
        <p:nvSpPr>
          <p:cNvPr id="246" name="Google Shape;246;p34"/>
          <p:cNvSpPr txBox="1">
            <a:spLocks noGrp="1"/>
          </p:cNvSpPr>
          <p:nvPr>
            <p:ph type="sldNum" idx="12"/>
          </p:nvPr>
        </p:nvSpPr>
        <p:spPr>
          <a:xfrm>
            <a:off x="8610600" y="6176963"/>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26</a:t>
            </a:fld>
            <a:endParaRPr/>
          </a:p>
        </p:txBody>
      </p:sp>
      <p:pic>
        <p:nvPicPr>
          <p:cNvPr id="247" name="Google Shape;247;p34" descr="Amara allows you to contribute your own captioning and edit. "/>
          <p:cNvPicPr preferRelativeResize="0"/>
          <p:nvPr/>
        </p:nvPicPr>
        <p:blipFill>
          <a:blip r:embed="rId3">
            <a:alphaModFix/>
          </a:blip>
          <a:stretch>
            <a:fillRect/>
          </a:stretch>
        </p:blipFill>
        <p:spPr>
          <a:xfrm>
            <a:off x="2150400" y="2202600"/>
            <a:ext cx="7891199" cy="4491067"/>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Shape 277"/>
        <p:cNvGrpSpPr/>
        <p:nvPr/>
      </p:nvGrpSpPr>
      <p:grpSpPr>
        <a:xfrm>
          <a:off x="0" y="0"/>
          <a:ext cx="0" cy="0"/>
          <a:chOff x="0" y="0"/>
          <a:chExt cx="0" cy="0"/>
        </a:xfrm>
      </p:grpSpPr>
      <p:sp>
        <p:nvSpPr>
          <p:cNvPr id="278" name="Google Shape;278;p35"/>
          <p:cNvSpPr txBox="1">
            <a:spLocks noGrp="1"/>
          </p:cNvSpPr>
          <p:nvPr>
            <p:ph type="sldNum" idx="12"/>
          </p:nvPr>
        </p:nvSpPr>
        <p:spPr>
          <a:xfrm>
            <a:off x="8610600" y="6176963"/>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27</a:t>
            </a:fld>
            <a:endParaRPr/>
          </a:p>
        </p:txBody>
      </p:sp>
      <p:pic>
        <p:nvPicPr>
          <p:cNvPr id="279" name="Google Shape;279;p35" descr="Sean Anemone "/>
          <p:cNvPicPr preferRelativeResize="0"/>
          <p:nvPr/>
        </p:nvPicPr>
        <p:blipFill rotWithShape="1">
          <a:blip r:embed="rId3">
            <a:alphaModFix/>
          </a:blip>
          <a:srcRect l="52460"/>
          <a:stretch/>
        </p:blipFill>
        <p:spPr>
          <a:xfrm>
            <a:off x="5328785" y="1184683"/>
            <a:ext cx="3320764" cy="4423224"/>
          </a:xfrm>
          <a:prstGeom prst="rect">
            <a:avLst/>
          </a:prstGeom>
          <a:noFill/>
          <a:ln>
            <a:noFill/>
          </a:ln>
        </p:spPr>
      </p:pic>
      <p:sp>
        <p:nvSpPr>
          <p:cNvPr id="280" name="Google Shape;280;p35"/>
          <p:cNvSpPr txBox="1">
            <a:spLocks noGrp="1"/>
          </p:cNvSpPr>
          <p:nvPr>
            <p:ph type="body" idx="1"/>
          </p:nvPr>
        </p:nvSpPr>
        <p:spPr>
          <a:xfrm>
            <a:off x="3151700" y="1260884"/>
            <a:ext cx="2074927" cy="6033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2400" b="1" dirty="0">
                <a:latin typeface="Arial"/>
                <a:ea typeface="Arial"/>
                <a:cs typeface="Arial"/>
                <a:sym typeface="Arial"/>
              </a:rPr>
              <a:t>Tentacles</a:t>
            </a:r>
            <a:endParaRPr sz="2400" b="1" dirty="0">
              <a:latin typeface="Arial"/>
              <a:ea typeface="Arial"/>
              <a:cs typeface="Arial"/>
              <a:sym typeface="Arial"/>
            </a:endParaRPr>
          </a:p>
          <a:p>
            <a:pPr marL="0" lvl="0" indent="0" algn="l" rtl="0">
              <a:lnSpc>
                <a:spcPct val="115000"/>
              </a:lnSpc>
              <a:spcBef>
                <a:spcPts val="0"/>
              </a:spcBef>
              <a:spcAft>
                <a:spcPts val="0"/>
              </a:spcAft>
              <a:buNone/>
            </a:pPr>
            <a:endParaRPr sz="2400" b="1" dirty="0">
              <a:latin typeface="Arial"/>
              <a:ea typeface="Arial"/>
              <a:cs typeface="Arial"/>
              <a:sym typeface="Arial"/>
            </a:endParaRPr>
          </a:p>
          <a:p>
            <a:pPr marL="0" lvl="0" indent="0" algn="l" rtl="0">
              <a:lnSpc>
                <a:spcPct val="115000"/>
              </a:lnSpc>
              <a:spcBef>
                <a:spcPts val="0"/>
              </a:spcBef>
              <a:spcAft>
                <a:spcPts val="0"/>
              </a:spcAft>
              <a:buNone/>
            </a:pPr>
            <a:endParaRPr sz="2400" b="1" dirty="0">
              <a:latin typeface="Arial"/>
              <a:ea typeface="Arial"/>
              <a:cs typeface="Arial"/>
              <a:sym typeface="Arial"/>
            </a:endParaRPr>
          </a:p>
          <a:p>
            <a:pPr marL="0" lvl="0" indent="0" algn="l" rtl="0">
              <a:lnSpc>
                <a:spcPct val="115000"/>
              </a:lnSpc>
              <a:spcBef>
                <a:spcPts val="0"/>
              </a:spcBef>
              <a:spcAft>
                <a:spcPts val="0"/>
              </a:spcAft>
              <a:buNone/>
            </a:pPr>
            <a:endParaRPr sz="2400" b="1" dirty="0">
              <a:latin typeface="Arial"/>
              <a:ea typeface="Arial"/>
              <a:cs typeface="Arial"/>
              <a:sym typeface="Arial"/>
            </a:endParaRPr>
          </a:p>
        </p:txBody>
      </p:sp>
      <p:cxnSp>
        <p:nvCxnSpPr>
          <p:cNvPr id="281" name="Google Shape;281;p35">
            <a:extLst>
              <a:ext uri="{C183D7F6-B498-43B3-948B-1728B52AA6E4}">
                <adec:decorative xmlns:adec="http://schemas.microsoft.com/office/drawing/2017/decorative" val="1"/>
              </a:ext>
            </a:extLst>
          </p:cNvPr>
          <p:cNvCxnSpPr>
            <a:cxnSpLocks/>
          </p:cNvCxnSpPr>
          <p:nvPr/>
        </p:nvCxnSpPr>
        <p:spPr>
          <a:xfrm>
            <a:off x="4729258" y="1527834"/>
            <a:ext cx="1126800" cy="24300"/>
          </a:xfrm>
          <a:prstGeom prst="straightConnector1">
            <a:avLst/>
          </a:prstGeom>
          <a:noFill/>
          <a:ln w="38100" cap="flat" cmpd="sng">
            <a:solidFill>
              <a:srgbClr val="980000"/>
            </a:solidFill>
            <a:prstDash val="solid"/>
            <a:round/>
            <a:headEnd type="none" w="med" len="med"/>
            <a:tailEnd type="triangle" w="med" len="med"/>
          </a:ln>
        </p:spPr>
      </p:cxnSp>
      <p:cxnSp>
        <p:nvCxnSpPr>
          <p:cNvPr id="282" name="Google Shape;282;p35">
            <a:extLst>
              <a:ext uri="{C183D7F6-B498-43B3-948B-1728B52AA6E4}">
                <adec:decorative xmlns:adec="http://schemas.microsoft.com/office/drawing/2017/decorative" val="1"/>
              </a:ext>
            </a:extLst>
          </p:cNvPr>
          <p:cNvCxnSpPr>
            <a:cxnSpLocks/>
          </p:cNvCxnSpPr>
          <p:nvPr/>
        </p:nvCxnSpPr>
        <p:spPr>
          <a:xfrm>
            <a:off x="4635706" y="3472426"/>
            <a:ext cx="1428915" cy="16200"/>
          </a:xfrm>
          <a:prstGeom prst="straightConnector1">
            <a:avLst/>
          </a:prstGeom>
          <a:noFill/>
          <a:ln w="38100" cap="flat" cmpd="sng">
            <a:solidFill>
              <a:srgbClr val="980000"/>
            </a:solidFill>
            <a:prstDash val="solid"/>
            <a:round/>
            <a:headEnd type="none" w="med" len="med"/>
            <a:tailEnd type="triangle" w="med" len="med"/>
          </a:ln>
        </p:spPr>
      </p:cxnSp>
      <p:sp>
        <p:nvSpPr>
          <p:cNvPr id="283" name="Google Shape;283;p35"/>
          <p:cNvSpPr txBox="1"/>
          <p:nvPr/>
        </p:nvSpPr>
        <p:spPr>
          <a:xfrm>
            <a:off x="3269008" y="3170776"/>
            <a:ext cx="1965000" cy="603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2400" b="1" dirty="0">
                <a:solidFill>
                  <a:schemeClr val="dk1"/>
                </a:solidFill>
              </a:rPr>
              <a:t>Column</a:t>
            </a:r>
            <a:endParaRPr sz="2400" b="1" dirty="0">
              <a:solidFill>
                <a:schemeClr val="dk1"/>
              </a:solidFill>
            </a:endParaRPr>
          </a:p>
        </p:txBody>
      </p:sp>
      <p:sp>
        <p:nvSpPr>
          <p:cNvPr id="8" name="Title 4">
            <a:extLst>
              <a:ext uri="{FF2B5EF4-FFF2-40B4-BE49-F238E27FC236}">
                <a16:creationId xmlns:a16="http://schemas.microsoft.com/office/drawing/2014/main" id="{0DC79808-FB7A-4988-B4E1-986AF00AA46C}"/>
              </a:ext>
            </a:extLst>
          </p:cNvPr>
          <p:cNvSpPr>
            <a:spLocks noGrp="1"/>
          </p:cNvSpPr>
          <p:nvPr>
            <p:ph type="title"/>
          </p:nvPr>
        </p:nvSpPr>
        <p:spPr>
          <a:xfrm>
            <a:off x="370610" y="-349345"/>
            <a:ext cx="10515600" cy="1325700"/>
          </a:xfrm>
        </p:spPr>
        <p:txBody>
          <a:bodyPr/>
          <a:lstStyle/>
          <a:p>
            <a:r>
              <a:rPr lang="en-US" dirty="0"/>
              <a:t>Sea Anemone Anatomy </a:t>
            </a:r>
          </a:p>
        </p:txBody>
      </p:sp>
      <p:sp>
        <p:nvSpPr>
          <p:cNvPr id="11" name="Google Shape;280;p35">
            <a:extLst>
              <a:ext uri="{FF2B5EF4-FFF2-40B4-BE49-F238E27FC236}">
                <a16:creationId xmlns:a16="http://schemas.microsoft.com/office/drawing/2014/main" id="{D9C3795C-FC11-4D31-886C-53737AC34BDF}"/>
              </a:ext>
            </a:extLst>
          </p:cNvPr>
          <p:cNvSpPr txBox="1">
            <a:spLocks/>
          </p:cNvSpPr>
          <p:nvPr/>
        </p:nvSpPr>
        <p:spPr>
          <a:xfrm>
            <a:off x="3214045" y="1852277"/>
            <a:ext cx="2074927" cy="6033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rgbClr val="565A5C"/>
              </a:buClr>
              <a:buSzPts val="2800"/>
              <a:buFont typeface="Arial"/>
              <a:buChar char="•"/>
              <a:defRPr sz="2600" b="0" i="0" u="none" strike="noStrike" cap="none">
                <a:solidFill>
                  <a:srgbClr val="565A5C"/>
                </a:solidFill>
                <a:latin typeface="Source Sans Pro"/>
                <a:ea typeface="Source Sans Pro"/>
                <a:cs typeface="Source Sans Pro"/>
                <a:sym typeface="Source Sans Pro"/>
              </a:defRPr>
            </a:lvl1pPr>
            <a:lvl2pPr marL="914400" marR="0" lvl="1" indent="-381000" algn="l" rtl="0">
              <a:lnSpc>
                <a:spcPct val="90000"/>
              </a:lnSpc>
              <a:spcBef>
                <a:spcPts val="500"/>
              </a:spcBef>
              <a:spcAft>
                <a:spcPts val="0"/>
              </a:spcAft>
              <a:buClr>
                <a:srgbClr val="565A5C"/>
              </a:buClr>
              <a:buSzPts val="2400"/>
              <a:buFont typeface="Arial"/>
              <a:buChar char="•"/>
              <a:defRPr sz="2400" b="0" i="0" u="none" strike="noStrike" cap="none">
                <a:solidFill>
                  <a:srgbClr val="565A5C"/>
                </a:solidFill>
                <a:latin typeface="Source Sans Pro"/>
                <a:ea typeface="Source Sans Pro"/>
                <a:cs typeface="Source Sans Pro"/>
                <a:sym typeface="Source Sans Pro"/>
              </a:defRPr>
            </a:lvl2pPr>
            <a:lvl3pPr marL="1371600" marR="0" lvl="2" indent="-355600" algn="l" rtl="0">
              <a:lnSpc>
                <a:spcPct val="90000"/>
              </a:lnSpc>
              <a:spcBef>
                <a:spcPts val="500"/>
              </a:spcBef>
              <a:spcAft>
                <a:spcPts val="0"/>
              </a:spcAft>
              <a:buClr>
                <a:srgbClr val="565A5C"/>
              </a:buClr>
              <a:buSzPts val="2000"/>
              <a:buFont typeface="Arial"/>
              <a:buChar char="•"/>
              <a:defRPr sz="2000" b="0" i="0" u="none" strike="noStrike" cap="none">
                <a:solidFill>
                  <a:srgbClr val="565A5C"/>
                </a:solidFill>
                <a:latin typeface="Source Sans Pro"/>
                <a:ea typeface="Source Sans Pro"/>
                <a:cs typeface="Source Sans Pro"/>
                <a:sym typeface="Source Sans Pro"/>
              </a:defRPr>
            </a:lvl3pPr>
            <a:lvl4pPr marL="1828800" marR="0" lvl="3" indent="-342900" algn="l" rtl="0">
              <a:lnSpc>
                <a:spcPct val="90000"/>
              </a:lnSpc>
              <a:spcBef>
                <a:spcPts val="500"/>
              </a:spcBef>
              <a:spcAft>
                <a:spcPts val="0"/>
              </a:spcAft>
              <a:buClr>
                <a:srgbClr val="565A5C"/>
              </a:buClr>
              <a:buSzPts val="1800"/>
              <a:buFont typeface="Arial"/>
              <a:buChar char="•"/>
              <a:defRPr sz="1800" b="0" i="0" u="none" strike="noStrike" cap="none">
                <a:solidFill>
                  <a:srgbClr val="565A5C"/>
                </a:solidFill>
                <a:latin typeface="Source Sans Pro"/>
                <a:ea typeface="Source Sans Pro"/>
                <a:cs typeface="Source Sans Pro"/>
                <a:sym typeface="Source Sans Pro"/>
              </a:defRPr>
            </a:lvl4pPr>
            <a:lvl5pPr marL="2286000" marR="0" lvl="4" indent="-342900" algn="l" rtl="0">
              <a:lnSpc>
                <a:spcPct val="90000"/>
              </a:lnSpc>
              <a:spcBef>
                <a:spcPts val="500"/>
              </a:spcBef>
              <a:spcAft>
                <a:spcPts val="0"/>
              </a:spcAft>
              <a:buClr>
                <a:srgbClr val="565A5C"/>
              </a:buClr>
              <a:buSzPts val="1800"/>
              <a:buFont typeface="Arial"/>
              <a:buChar char="•"/>
              <a:defRPr sz="1800" b="0" i="0" u="none" strike="noStrike" cap="none">
                <a:solidFill>
                  <a:srgbClr val="565A5C"/>
                </a:solidFill>
                <a:latin typeface="Source Sans Pro"/>
                <a:ea typeface="Source Sans Pro"/>
                <a:cs typeface="Source Sans Pro"/>
                <a:sym typeface="Source Sans Pr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pPr marL="0" indent="0">
              <a:lnSpc>
                <a:spcPct val="115000"/>
              </a:lnSpc>
              <a:spcBef>
                <a:spcPts val="0"/>
              </a:spcBef>
              <a:buFont typeface="Arial"/>
              <a:buNone/>
            </a:pPr>
            <a:r>
              <a:rPr lang="en-US" sz="2400" b="1" dirty="0">
                <a:latin typeface="Arial"/>
                <a:ea typeface="Arial"/>
                <a:cs typeface="Arial"/>
                <a:sym typeface="Arial"/>
              </a:rPr>
              <a:t>Mouth</a:t>
            </a:r>
          </a:p>
          <a:p>
            <a:pPr marL="0" indent="0">
              <a:lnSpc>
                <a:spcPct val="115000"/>
              </a:lnSpc>
              <a:spcBef>
                <a:spcPts val="0"/>
              </a:spcBef>
              <a:buFont typeface="Arial"/>
              <a:buNone/>
            </a:pPr>
            <a:endParaRPr lang="en-US" sz="2400" b="1" dirty="0">
              <a:latin typeface="Arial"/>
              <a:ea typeface="Arial"/>
              <a:cs typeface="Arial"/>
              <a:sym typeface="Arial"/>
            </a:endParaRPr>
          </a:p>
          <a:p>
            <a:pPr marL="0" indent="0">
              <a:lnSpc>
                <a:spcPct val="115000"/>
              </a:lnSpc>
              <a:spcBef>
                <a:spcPts val="0"/>
              </a:spcBef>
              <a:buFont typeface="Arial"/>
              <a:buNone/>
            </a:pPr>
            <a:endParaRPr lang="en-US" sz="2400" b="1" dirty="0">
              <a:latin typeface="Arial"/>
              <a:ea typeface="Arial"/>
              <a:cs typeface="Arial"/>
              <a:sym typeface="Arial"/>
            </a:endParaRPr>
          </a:p>
          <a:p>
            <a:pPr marL="0" indent="0">
              <a:lnSpc>
                <a:spcPct val="115000"/>
              </a:lnSpc>
              <a:spcBef>
                <a:spcPts val="0"/>
              </a:spcBef>
              <a:buFont typeface="Arial"/>
              <a:buNone/>
            </a:pPr>
            <a:endParaRPr lang="en-US" sz="2400" b="1" dirty="0">
              <a:latin typeface="Arial"/>
              <a:ea typeface="Arial"/>
              <a:cs typeface="Arial"/>
              <a:sym typeface="Arial"/>
            </a:endParaRPr>
          </a:p>
        </p:txBody>
      </p:sp>
      <p:cxnSp>
        <p:nvCxnSpPr>
          <p:cNvPr id="12" name="Google Shape;281;p35">
            <a:extLst>
              <a:ext uri="{FF2B5EF4-FFF2-40B4-BE49-F238E27FC236}">
                <a16:creationId xmlns:a16="http://schemas.microsoft.com/office/drawing/2014/main" id="{8001ACAC-A3C3-45A2-8F78-FCE2D935EE76}"/>
              </a:ext>
              <a:ext uri="{C183D7F6-B498-43B3-948B-1728B52AA6E4}">
                <adec:decorative xmlns:adec="http://schemas.microsoft.com/office/drawing/2017/decorative" val="1"/>
              </a:ext>
            </a:extLst>
          </p:cNvPr>
          <p:cNvCxnSpPr>
            <a:cxnSpLocks/>
          </p:cNvCxnSpPr>
          <p:nvPr/>
        </p:nvCxnSpPr>
        <p:spPr>
          <a:xfrm>
            <a:off x="4371676" y="2103613"/>
            <a:ext cx="2205769" cy="60714"/>
          </a:xfrm>
          <a:prstGeom prst="straightConnector1">
            <a:avLst/>
          </a:prstGeom>
          <a:noFill/>
          <a:ln w="38100" cap="flat" cmpd="sng">
            <a:solidFill>
              <a:srgbClr val="980000"/>
            </a:solidFill>
            <a:prstDash val="solid"/>
            <a:round/>
            <a:headEnd type="none" w="med" len="med"/>
            <a:tailEnd type="triangle" w="med" len="med"/>
          </a:ln>
        </p:spPr>
      </p:cxn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5"/>
          <p:cNvSpPr txBox="1">
            <a:spLocks noGrp="1"/>
          </p:cNvSpPr>
          <p:nvPr>
            <p:ph type="title"/>
          </p:nvPr>
        </p:nvSpPr>
        <p:spPr>
          <a:xfrm>
            <a:off x="246888" y="210312"/>
            <a:ext cx="7891200" cy="6858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dirty="0"/>
              <a:t>More Sessions!</a:t>
            </a:r>
            <a:endParaRPr dirty="0"/>
          </a:p>
        </p:txBody>
      </p:sp>
      <p:sp>
        <p:nvSpPr>
          <p:cNvPr id="91" name="Google Shape;91;p15"/>
          <p:cNvSpPr txBox="1">
            <a:spLocks noGrp="1"/>
          </p:cNvSpPr>
          <p:nvPr>
            <p:ph type="body" idx="1"/>
          </p:nvPr>
        </p:nvSpPr>
        <p:spPr>
          <a:xfrm>
            <a:off x="968425" y="896100"/>
            <a:ext cx="11289600" cy="4632600"/>
          </a:xfrm>
          <a:prstGeom prst="rect">
            <a:avLst/>
          </a:prstGeom>
        </p:spPr>
        <p:txBody>
          <a:bodyPr spcFirstLastPara="1" wrap="square" lIns="91425" tIns="45700" rIns="91425" bIns="45700" anchor="t" anchorCtr="0">
            <a:noAutofit/>
          </a:bodyPr>
          <a:lstStyle/>
          <a:p>
            <a:pPr>
              <a:spcBef>
                <a:spcPts val="0"/>
              </a:spcBef>
            </a:pPr>
            <a:r>
              <a:rPr lang="en-US" dirty="0"/>
              <a:t>More sessions this week:</a:t>
            </a:r>
            <a:endParaRPr dirty="0"/>
          </a:p>
          <a:p>
            <a:pPr marL="914400" lvl="1" indent="-228600" algn="l" rtl="0">
              <a:spcBef>
                <a:spcPts val="0"/>
              </a:spcBef>
              <a:spcAft>
                <a:spcPts val="0"/>
              </a:spcAft>
              <a:buClr>
                <a:schemeClr val="dk2"/>
              </a:buClr>
              <a:buSzPts val="2400"/>
              <a:buNone/>
            </a:pPr>
            <a:r>
              <a:rPr lang="en-US" sz="2400" dirty="0">
                <a:solidFill>
                  <a:schemeClr val="dk2"/>
                </a:solidFill>
              </a:rPr>
              <a:t>Tuesday (March 17), Wednesday (March 18), and Thursday (March 19)</a:t>
            </a:r>
            <a:endParaRPr dirty="0">
              <a:solidFill>
                <a:schemeClr val="dk2"/>
              </a:solidFill>
            </a:endParaRPr>
          </a:p>
          <a:p>
            <a:pPr marL="914400" lvl="1" indent="-228600" algn="l" rtl="0">
              <a:spcBef>
                <a:spcPts val="0"/>
              </a:spcBef>
              <a:spcAft>
                <a:spcPts val="0"/>
              </a:spcAft>
              <a:buClr>
                <a:schemeClr val="dk2"/>
              </a:buClr>
              <a:buSzPts val="2400"/>
              <a:buNone/>
            </a:pPr>
            <a:r>
              <a:rPr lang="en-US" sz="2400" dirty="0">
                <a:solidFill>
                  <a:schemeClr val="dk2"/>
                </a:solidFill>
              </a:rPr>
              <a:t>Morning session: 9AM-10AM</a:t>
            </a:r>
            <a:endParaRPr dirty="0">
              <a:solidFill>
                <a:schemeClr val="dk2"/>
              </a:solidFill>
            </a:endParaRPr>
          </a:p>
          <a:p>
            <a:pPr marL="914400" lvl="1" indent="-228600" algn="l" rtl="0">
              <a:spcBef>
                <a:spcPts val="0"/>
              </a:spcBef>
              <a:spcAft>
                <a:spcPts val="0"/>
              </a:spcAft>
              <a:buClr>
                <a:schemeClr val="dk2"/>
              </a:buClr>
              <a:buSzPts val="2400"/>
              <a:buNone/>
            </a:pPr>
            <a:r>
              <a:rPr lang="en-US" sz="2400" dirty="0">
                <a:solidFill>
                  <a:schemeClr val="dk2"/>
                </a:solidFill>
              </a:rPr>
              <a:t>Evening session: 6PM-7PM</a:t>
            </a:r>
            <a:br>
              <a:rPr lang="en-US" sz="2400" dirty="0">
                <a:solidFill>
                  <a:schemeClr val="dk2"/>
                </a:solidFill>
              </a:rPr>
            </a:br>
            <a:endParaRPr sz="2400" dirty="0">
              <a:solidFill>
                <a:schemeClr val="dk2"/>
              </a:solidFill>
            </a:endParaRPr>
          </a:p>
          <a:p>
            <a:pPr marL="457200" lvl="0" indent="-393700" algn="l" rtl="0">
              <a:spcBef>
                <a:spcPts val="1000"/>
              </a:spcBef>
              <a:spcAft>
                <a:spcPts val="0"/>
              </a:spcAft>
              <a:buSzPts val="2600"/>
              <a:buChar char="•"/>
            </a:pPr>
            <a:r>
              <a:rPr lang="en-US" dirty="0"/>
              <a:t>More sessions next week!</a:t>
            </a:r>
            <a:endParaRPr dirty="0"/>
          </a:p>
          <a:p>
            <a:pPr marL="914400" lvl="1" indent="-228600" algn="l" rtl="0">
              <a:spcBef>
                <a:spcPts val="500"/>
              </a:spcBef>
              <a:spcAft>
                <a:spcPts val="0"/>
              </a:spcAft>
              <a:buClr>
                <a:schemeClr val="dk2"/>
              </a:buClr>
              <a:buSzPts val="2400"/>
              <a:buNone/>
            </a:pPr>
            <a:r>
              <a:rPr lang="en-US" dirty="0">
                <a:solidFill>
                  <a:schemeClr val="dk2"/>
                </a:solidFill>
              </a:rPr>
              <a:t>Tuesday (March 24), Wednesday (March 25), Thursday (March 26)</a:t>
            </a:r>
            <a:endParaRPr dirty="0">
              <a:solidFill>
                <a:schemeClr val="dk2"/>
              </a:solidFill>
            </a:endParaRPr>
          </a:p>
          <a:p>
            <a:pPr marL="914400" lvl="1" indent="-228600" algn="l" rtl="0">
              <a:spcBef>
                <a:spcPts val="500"/>
              </a:spcBef>
              <a:spcAft>
                <a:spcPts val="0"/>
              </a:spcAft>
              <a:buClr>
                <a:schemeClr val="dk2"/>
              </a:buClr>
              <a:buSzPts val="2400"/>
              <a:buNone/>
            </a:pPr>
            <a:r>
              <a:rPr lang="en-US" dirty="0">
                <a:solidFill>
                  <a:schemeClr val="dk2"/>
                </a:solidFill>
              </a:rPr>
              <a:t>Morning session: 10AM-11AM</a:t>
            </a:r>
            <a:endParaRPr dirty="0">
              <a:solidFill>
                <a:schemeClr val="dk2"/>
              </a:solidFill>
            </a:endParaRPr>
          </a:p>
          <a:p>
            <a:pPr marL="914400" lvl="1" indent="-228600" algn="l" rtl="0">
              <a:spcBef>
                <a:spcPts val="500"/>
              </a:spcBef>
              <a:spcAft>
                <a:spcPts val="0"/>
              </a:spcAft>
              <a:buClr>
                <a:schemeClr val="dk2"/>
              </a:buClr>
              <a:buSzPts val="2400"/>
              <a:buNone/>
            </a:pPr>
            <a:r>
              <a:rPr lang="en-US" dirty="0">
                <a:solidFill>
                  <a:schemeClr val="dk2"/>
                </a:solidFill>
              </a:rPr>
              <a:t>Evening session: 3PM-4PM</a:t>
            </a:r>
            <a:endParaRPr dirty="0">
              <a:solidFill>
                <a:schemeClr val="dk2"/>
              </a:solidFill>
            </a:endParaRPr>
          </a:p>
          <a:p>
            <a:pPr marL="457200" lvl="0" indent="0" algn="l" rtl="0">
              <a:spcBef>
                <a:spcPts val="1000"/>
              </a:spcBef>
              <a:spcAft>
                <a:spcPts val="0"/>
              </a:spcAft>
              <a:buNone/>
            </a:pPr>
            <a:endParaRPr dirty="0"/>
          </a:p>
          <a:p>
            <a:pPr marL="914400" lvl="0" indent="0" algn="l" rtl="0">
              <a:spcBef>
                <a:spcPts val="1000"/>
              </a:spcBef>
              <a:spcAft>
                <a:spcPts val="0"/>
              </a:spcAft>
              <a:buNone/>
            </a:pPr>
            <a:endParaRPr dirty="0"/>
          </a:p>
        </p:txBody>
      </p:sp>
      <p:sp>
        <p:nvSpPr>
          <p:cNvPr id="92" name="Google Shape;92;p15"/>
          <p:cNvSpPr txBox="1">
            <a:spLocks noGrp="1"/>
          </p:cNvSpPr>
          <p:nvPr>
            <p:ph type="sldNum" idx="12"/>
          </p:nvPr>
        </p:nvSpPr>
        <p:spPr>
          <a:xfrm>
            <a:off x="8610600" y="6176963"/>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28</a:t>
            </a:fld>
            <a:endParaRPr/>
          </a:p>
        </p:txBody>
      </p:sp>
    </p:spTree>
    <p:extLst>
      <p:ext uri="{BB962C8B-B14F-4D97-AF65-F5344CB8AC3E}">
        <p14:creationId xmlns:p14="http://schemas.microsoft.com/office/powerpoint/2010/main" val="13109816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6"/>
          <p:cNvSpPr txBox="1">
            <a:spLocks noGrp="1"/>
          </p:cNvSpPr>
          <p:nvPr>
            <p:ph type="title"/>
          </p:nvPr>
        </p:nvSpPr>
        <p:spPr>
          <a:xfrm>
            <a:off x="931717" y="1196501"/>
            <a:ext cx="8870891" cy="2075212"/>
          </a:xfrm>
          <a:prstGeom prst="rect">
            <a:avLst/>
          </a:prstGeom>
        </p:spPr>
        <p:txBody>
          <a:bodyPr spcFirstLastPara="1" wrap="square" lIns="91425" tIns="45700" rIns="91425" bIns="45700" anchor="b" anchorCtr="0">
            <a:noAutofit/>
          </a:bodyPr>
          <a:lstStyle/>
          <a:p>
            <a:pPr lvl="0"/>
            <a:r>
              <a:rPr lang="en-US" sz="1800" dirty="0">
                <a:solidFill>
                  <a:schemeClr val="accent5">
                    <a:lumMod val="75000"/>
                    <a:lumOff val="25000"/>
                  </a:schemeClr>
                </a:solidFill>
                <a:hlinkClick r:id="rId3">
                  <a:extLst>
                    <a:ext uri="{A12FA001-AC4F-418D-AE19-62706E023703}">
                      <ahyp:hlinkClr xmlns:ahyp="http://schemas.microsoft.com/office/drawing/2018/hyperlinkcolor" val="tx"/>
                    </a:ext>
                  </a:extLst>
                </a:hlinkClick>
              </a:rPr>
              <a:t>CVC-OEI Resources</a:t>
            </a:r>
            <a:br>
              <a:rPr lang="en-US" sz="1800" dirty="0"/>
            </a:br>
            <a:br>
              <a:rPr lang="en-US" sz="1800" dirty="0"/>
            </a:br>
            <a:r>
              <a:rPr lang="en-US" sz="1800" dirty="0">
                <a:solidFill>
                  <a:schemeClr val="accent5">
                    <a:lumMod val="75000"/>
                    <a:lumOff val="25000"/>
                  </a:schemeClr>
                </a:solidFill>
                <a:hlinkClick r:id="rId4">
                  <a:extLst>
                    <a:ext uri="{A12FA001-AC4F-418D-AE19-62706E023703}">
                      <ahyp:hlinkClr xmlns:ahyp="http://schemas.microsoft.com/office/drawing/2018/hyperlinkcolor" val="tx"/>
                    </a:ext>
                  </a:extLst>
                </a:hlinkClick>
              </a:rPr>
              <a:t>CVC-OEI Instructional, Student Services Shared College Resources Information </a:t>
            </a:r>
            <a:br>
              <a:rPr lang="en-US" sz="1800" dirty="0"/>
            </a:br>
            <a:br>
              <a:rPr lang="en-US" sz="1800" dirty="0"/>
            </a:br>
            <a:r>
              <a:rPr lang="en-US" sz="1800" dirty="0"/>
              <a:t>Support Requests &amp; Questions </a:t>
            </a:r>
            <a:br>
              <a:rPr lang="en-US" sz="1800" dirty="0"/>
            </a:br>
            <a:r>
              <a:rPr lang="en-US" sz="1800" dirty="0"/>
              <a:t>Email </a:t>
            </a:r>
            <a:r>
              <a:rPr lang="en-US" sz="1800" dirty="0">
                <a:solidFill>
                  <a:schemeClr val="accent5">
                    <a:lumMod val="75000"/>
                    <a:lumOff val="25000"/>
                  </a:schemeClr>
                </a:solidFill>
                <a:hlinkClick r:id="rId5">
                  <a:extLst>
                    <a:ext uri="{A12FA001-AC4F-418D-AE19-62706E023703}">
                      <ahyp:hlinkClr xmlns:ahyp="http://schemas.microsoft.com/office/drawing/2018/hyperlinkcolor" val="tx"/>
                    </a:ext>
                  </a:extLst>
                </a:hlinkClick>
              </a:rPr>
              <a:t>support@cvc.edu</a:t>
            </a:r>
            <a:br>
              <a:rPr lang="en-US" sz="1800" dirty="0"/>
            </a:br>
            <a:endParaRPr lang="en-US" sz="1800" dirty="0"/>
          </a:p>
        </p:txBody>
      </p:sp>
      <p:sp>
        <p:nvSpPr>
          <p:cNvPr id="99" name="Google Shape;99;p16"/>
          <p:cNvSpPr txBox="1">
            <a:spLocks noGrp="1"/>
          </p:cNvSpPr>
          <p:nvPr>
            <p:ph type="sldNum" idx="12"/>
          </p:nvPr>
        </p:nvSpPr>
        <p:spPr>
          <a:xfrm>
            <a:off x="8610600" y="6176963"/>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29</a:t>
            </a:fld>
            <a:endParaRPr/>
          </a:p>
        </p:txBody>
      </p:sp>
      <p:sp>
        <p:nvSpPr>
          <p:cNvPr id="4" name="Title 1">
            <a:extLst>
              <a:ext uri="{FF2B5EF4-FFF2-40B4-BE49-F238E27FC236}">
                <a16:creationId xmlns:a16="http://schemas.microsoft.com/office/drawing/2014/main" id="{D16404DC-91B8-4153-A389-CAECA640B311}"/>
              </a:ext>
            </a:extLst>
          </p:cNvPr>
          <p:cNvSpPr txBox="1">
            <a:spLocks/>
          </p:cNvSpPr>
          <p:nvPr/>
        </p:nvSpPr>
        <p:spPr>
          <a:xfrm>
            <a:off x="931717" y="-129199"/>
            <a:ext cx="11162311" cy="1325700"/>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002F5F"/>
              </a:buClr>
              <a:buSzPts val="3600"/>
              <a:buFont typeface="Source Sans Pro"/>
              <a:buNone/>
              <a:defRPr sz="3600" b="0" i="0" u="none" strike="noStrike" cap="none">
                <a:solidFill>
                  <a:srgbClr val="002F5F"/>
                </a:solidFill>
                <a:latin typeface="Source Sans Pro"/>
                <a:ea typeface="Source Sans Pro"/>
                <a:cs typeface="Source Sans Pro"/>
                <a:sym typeface="Source Sans Pr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dirty="0"/>
              <a:t>Transitioning to Online Environment</a:t>
            </a:r>
          </a:p>
        </p:txBody>
      </p:sp>
    </p:spTree>
    <p:extLst>
      <p:ext uri="{BB962C8B-B14F-4D97-AF65-F5344CB8AC3E}">
        <p14:creationId xmlns:p14="http://schemas.microsoft.com/office/powerpoint/2010/main" val="29588618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Shape 89"/>
        <p:cNvGrpSpPr/>
        <p:nvPr/>
      </p:nvGrpSpPr>
      <p:grpSpPr>
        <a:xfrm>
          <a:off x="0" y="0"/>
          <a:ext cx="0" cy="0"/>
          <a:chOff x="0" y="0"/>
          <a:chExt cx="0" cy="0"/>
        </a:xfrm>
      </p:grpSpPr>
      <p:sp>
        <p:nvSpPr>
          <p:cNvPr id="90" name="Google Shape;90;p15"/>
          <p:cNvSpPr txBox="1">
            <a:spLocks noGrp="1"/>
          </p:cNvSpPr>
          <p:nvPr>
            <p:ph type="title"/>
          </p:nvPr>
        </p:nvSpPr>
        <p:spPr>
          <a:xfrm>
            <a:off x="246888" y="210312"/>
            <a:ext cx="7891200" cy="6858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Announcements</a:t>
            </a:r>
            <a:endParaRPr/>
          </a:p>
        </p:txBody>
      </p:sp>
      <p:sp>
        <p:nvSpPr>
          <p:cNvPr id="91" name="Google Shape;91;p15"/>
          <p:cNvSpPr txBox="1">
            <a:spLocks noGrp="1"/>
          </p:cNvSpPr>
          <p:nvPr>
            <p:ph type="body" idx="1"/>
          </p:nvPr>
        </p:nvSpPr>
        <p:spPr>
          <a:xfrm>
            <a:off x="968425" y="896100"/>
            <a:ext cx="11289600" cy="4632600"/>
          </a:xfrm>
          <a:prstGeom prst="rect">
            <a:avLst/>
          </a:prstGeom>
        </p:spPr>
        <p:txBody>
          <a:bodyPr spcFirstLastPara="1" wrap="square" lIns="91425" tIns="45700" rIns="91425" bIns="45700" anchor="t" anchorCtr="0">
            <a:noAutofit/>
          </a:bodyPr>
          <a:lstStyle/>
          <a:p>
            <a:pPr marL="457200" lvl="0" indent="-393700" algn="l" rtl="0">
              <a:spcBef>
                <a:spcPts val="1000"/>
              </a:spcBef>
              <a:spcAft>
                <a:spcPts val="0"/>
              </a:spcAft>
              <a:buSzPts val="2600"/>
              <a:buChar char="•"/>
            </a:pPr>
            <a:r>
              <a:rPr lang="en-US" dirty="0"/>
              <a:t>Would you and your peers benefit with a free deeper-dive into accessibility?</a:t>
            </a:r>
            <a:endParaRPr dirty="0"/>
          </a:p>
          <a:p>
            <a:pPr marL="914400" lvl="1" indent="-228600" algn="l" rtl="0">
              <a:spcBef>
                <a:spcPts val="0"/>
              </a:spcBef>
              <a:spcAft>
                <a:spcPts val="0"/>
              </a:spcAft>
              <a:buClr>
                <a:schemeClr val="accent2"/>
              </a:buClr>
              <a:buSzPts val="2400"/>
              <a:buNone/>
            </a:pPr>
            <a:r>
              <a:rPr lang="en-US" dirty="0">
                <a:solidFill>
                  <a:schemeClr val="accent2"/>
                </a:solidFill>
              </a:rPr>
              <a:t>Three consecutive 1.5 hour Zoom sessions</a:t>
            </a:r>
            <a:endParaRPr dirty="0">
              <a:solidFill>
                <a:schemeClr val="accent2"/>
              </a:solidFill>
            </a:endParaRPr>
          </a:p>
          <a:p>
            <a:pPr marL="914400" lvl="1" indent="-228600" algn="l" rtl="0">
              <a:spcBef>
                <a:spcPts val="0"/>
              </a:spcBef>
              <a:spcAft>
                <a:spcPts val="0"/>
              </a:spcAft>
              <a:buClr>
                <a:schemeClr val="accent2"/>
              </a:buClr>
              <a:buSzPts val="2400"/>
              <a:buNone/>
            </a:pPr>
            <a:r>
              <a:rPr lang="en-US" dirty="0">
                <a:solidFill>
                  <a:schemeClr val="accent2"/>
                </a:solidFill>
              </a:rPr>
              <a:t>Hands-on activities</a:t>
            </a:r>
            <a:endParaRPr dirty="0">
              <a:solidFill>
                <a:schemeClr val="accent2"/>
              </a:solidFill>
            </a:endParaRPr>
          </a:p>
          <a:p>
            <a:pPr marL="914400" lvl="1" indent="-228600" algn="l" rtl="0">
              <a:spcBef>
                <a:spcPts val="0"/>
              </a:spcBef>
              <a:spcAft>
                <a:spcPts val="0"/>
              </a:spcAft>
              <a:buSzPts val="2400"/>
              <a:buNone/>
            </a:pPr>
            <a:r>
              <a:rPr lang="en-US" dirty="0">
                <a:solidFill>
                  <a:schemeClr val="accent2"/>
                </a:solidFill>
              </a:rPr>
              <a:t>Canvas &amp; Video Accessibility </a:t>
            </a:r>
            <a:br>
              <a:rPr lang="en-US" dirty="0"/>
            </a:br>
            <a:endParaRPr dirty="0"/>
          </a:p>
          <a:p>
            <a:pPr marL="457200" lvl="0" indent="-393700" algn="l" rtl="0">
              <a:spcBef>
                <a:spcPts val="0"/>
              </a:spcBef>
              <a:spcAft>
                <a:spcPts val="0"/>
              </a:spcAft>
              <a:buSzPts val="2600"/>
              <a:buChar char="•"/>
            </a:pPr>
            <a:r>
              <a:rPr lang="en-US" dirty="0"/>
              <a:t>More sessions this week:</a:t>
            </a:r>
            <a:endParaRPr dirty="0"/>
          </a:p>
          <a:p>
            <a:pPr marL="914400" lvl="1" indent="-228600" algn="l" rtl="0">
              <a:spcBef>
                <a:spcPts val="0"/>
              </a:spcBef>
              <a:spcAft>
                <a:spcPts val="0"/>
              </a:spcAft>
              <a:buClr>
                <a:schemeClr val="dk2"/>
              </a:buClr>
              <a:buSzPts val="2400"/>
              <a:buNone/>
            </a:pPr>
            <a:r>
              <a:rPr lang="en-US" sz="2400" dirty="0">
                <a:solidFill>
                  <a:schemeClr val="dk2"/>
                </a:solidFill>
              </a:rPr>
              <a:t>Tuesday (March 17), Wednesday (March 18), and Thursday (March 19)</a:t>
            </a:r>
            <a:endParaRPr dirty="0">
              <a:solidFill>
                <a:schemeClr val="dk2"/>
              </a:solidFill>
            </a:endParaRPr>
          </a:p>
          <a:p>
            <a:pPr marL="914400" lvl="1" indent="-228600" algn="l" rtl="0">
              <a:spcBef>
                <a:spcPts val="0"/>
              </a:spcBef>
              <a:spcAft>
                <a:spcPts val="0"/>
              </a:spcAft>
              <a:buClr>
                <a:schemeClr val="dk2"/>
              </a:buClr>
              <a:buSzPts val="2400"/>
              <a:buNone/>
            </a:pPr>
            <a:r>
              <a:rPr lang="en-US" sz="2400" dirty="0">
                <a:solidFill>
                  <a:schemeClr val="dk2"/>
                </a:solidFill>
              </a:rPr>
              <a:t>Morning session: 9AM-10AM</a:t>
            </a:r>
            <a:endParaRPr dirty="0">
              <a:solidFill>
                <a:schemeClr val="dk2"/>
              </a:solidFill>
            </a:endParaRPr>
          </a:p>
          <a:p>
            <a:pPr marL="914400" lvl="1" indent="-228600" algn="l" rtl="0">
              <a:spcBef>
                <a:spcPts val="0"/>
              </a:spcBef>
              <a:spcAft>
                <a:spcPts val="0"/>
              </a:spcAft>
              <a:buClr>
                <a:schemeClr val="dk2"/>
              </a:buClr>
              <a:buSzPts val="2400"/>
              <a:buNone/>
            </a:pPr>
            <a:r>
              <a:rPr lang="en-US" sz="2400" dirty="0">
                <a:solidFill>
                  <a:schemeClr val="dk2"/>
                </a:solidFill>
              </a:rPr>
              <a:t>Evening session: 6PM-7PM</a:t>
            </a:r>
            <a:br>
              <a:rPr lang="en-US" sz="2400" dirty="0">
                <a:solidFill>
                  <a:schemeClr val="dk2"/>
                </a:solidFill>
              </a:rPr>
            </a:br>
            <a:endParaRPr sz="2400" dirty="0">
              <a:solidFill>
                <a:schemeClr val="dk2"/>
              </a:solidFill>
            </a:endParaRPr>
          </a:p>
          <a:p>
            <a:pPr marL="457200" lvl="0" indent="-393700" algn="l" rtl="0">
              <a:spcBef>
                <a:spcPts val="1000"/>
              </a:spcBef>
              <a:spcAft>
                <a:spcPts val="0"/>
              </a:spcAft>
              <a:buSzPts val="2600"/>
              <a:buChar char="•"/>
            </a:pPr>
            <a:r>
              <a:rPr lang="en-US" dirty="0"/>
              <a:t>More sessions next week!</a:t>
            </a:r>
            <a:endParaRPr dirty="0"/>
          </a:p>
          <a:p>
            <a:pPr marL="914400" lvl="1" indent="-228600" algn="l" rtl="0">
              <a:spcBef>
                <a:spcPts val="500"/>
              </a:spcBef>
              <a:spcAft>
                <a:spcPts val="0"/>
              </a:spcAft>
              <a:buClr>
                <a:schemeClr val="dk2"/>
              </a:buClr>
              <a:buSzPts val="2400"/>
              <a:buNone/>
            </a:pPr>
            <a:r>
              <a:rPr lang="en-US" dirty="0">
                <a:solidFill>
                  <a:schemeClr val="dk2"/>
                </a:solidFill>
              </a:rPr>
              <a:t>Tuesday (March 24), Wednesday (March 25), Thursday (March 26)</a:t>
            </a:r>
            <a:endParaRPr dirty="0">
              <a:solidFill>
                <a:schemeClr val="dk2"/>
              </a:solidFill>
            </a:endParaRPr>
          </a:p>
          <a:p>
            <a:pPr marL="914400" lvl="1" indent="-228600" algn="l" rtl="0">
              <a:spcBef>
                <a:spcPts val="500"/>
              </a:spcBef>
              <a:spcAft>
                <a:spcPts val="0"/>
              </a:spcAft>
              <a:buClr>
                <a:schemeClr val="dk2"/>
              </a:buClr>
              <a:buSzPts val="2400"/>
              <a:buNone/>
            </a:pPr>
            <a:r>
              <a:rPr lang="en-US" dirty="0">
                <a:solidFill>
                  <a:schemeClr val="dk2"/>
                </a:solidFill>
              </a:rPr>
              <a:t>Morning session: 10AM-11AM</a:t>
            </a:r>
            <a:endParaRPr dirty="0">
              <a:solidFill>
                <a:schemeClr val="dk2"/>
              </a:solidFill>
            </a:endParaRPr>
          </a:p>
          <a:p>
            <a:pPr marL="914400" lvl="1" indent="-228600" algn="l" rtl="0">
              <a:spcBef>
                <a:spcPts val="500"/>
              </a:spcBef>
              <a:spcAft>
                <a:spcPts val="0"/>
              </a:spcAft>
              <a:buClr>
                <a:schemeClr val="dk2"/>
              </a:buClr>
              <a:buSzPts val="2400"/>
              <a:buNone/>
            </a:pPr>
            <a:r>
              <a:rPr lang="en-US" dirty="0">
                <a:solidFill>
                  <a:schemeClr val="dk2"/>
                </a:solidFill>
              </a:rPr>
              <a:t>Evening session: 3PM-4PM</a:t>
            </a:r>
            <a:endParaRPr dirty="0">
              <a:solidFill>
                <a:schemeClr val="dk2"/>
              </a:solidFill>
            </a:endParaRPr>
          </a:p>
          <a:p>
            <a:pPr marL="457200" lvl="0" indent="0" algn="l" rtl="0">
              <a:spcBef>
                <a:spcPts val="1000"/>
              </a:spcBef>
              <a:spcAft>
                <a:spcPts val="0"/>
              </a:spcAft>
              <a:buNone/>
            </a:pPr>
            <a:endParaRPr dirty="0"/>
          </a:p>
          <a:p>
            <a:pPr marL="914400" lvl="0" indent="0" algn="l" rtl="0">
              <a:spcBef>
                <a:spcPts val="1000"/>
              </a:spcBef>
              <a:spcAft>
                <a:spcPts val="0"/>
              </a:spcAft>
              <a:buNone/>
            </a:pPr>
            <a:endParaRPr dirty="0"/>
          </a:p>
        </p:txBody>
      </p:sp>
      <p:sp>
        <p:nvSpPr>
          <p:cNvPr id="92" name="Google Shape;92;p15"/>
          <p:cNvSpPr txBox="1">
            <a:spLocks noGrp="1"/>
          </p:cNvSpPr>
          <p:nvPr>
            <p:ph type="sldNum" idx="12"/>
          </p:nvPr>
        </p:nvSpPr>
        <p:spPr>
          <a:xfrm>
            <a:off x="8610600" y="6176963"/>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6"/>
          <p:cNvSpPr txBox="1">
            <a:spLocks noGrp="1"/>
          </p:cNvSpPr>
          <p:nvPr>
            <p:ph type="title"/>
          </p:nvPr>
        </p:nvSpPr>
        <p:spPr>
          <a:xfrm>
            <a:off x="931718" y="1110343"/>
            <a:ext cx="9443380" cy="2420647"/>
          </a:xfrm>
          <a:prstGeom prst="rect">
            <a:avLst/>
          </a:prstGeom>
        </p:spPr>
        <p:txBody>
          <a:bodyPr spcFirstLastPara="1" wrap="square" lIns="91425" tIns="45700" rIns="91425" bIns="45700" anchor="b" anchorCtr="0">
            <a:noAutofit/>
          </a:bodyPr>
          <a:lstStyle/>
          <a:p>
            <a:pPr lvl="0"/>
            <a:br>
              <a:rPr lang="en-US" sz="1800" dirty="0"/>
            </a:br>
            <a:br>
              <a:rPr lang="en-US" sz="1800" dirty="0"/>
            </a:br>
            <a:br>
              <a:rPr lang="en-US" sz="1800" dirty="0"/>
            </a:br>
            <a:r>
              <a:rPr lang="en-US" sz="1800" dirty="0"/>
              <a:t>Refer to </a:t>
            </a:r>
            <a:r>
              <a:rPr lang="en-US" sz="1800" dirty="0">
                <a:solidFill>
                  <a:schemeClr val="accent5">
                    <a:lumMod val="75000"/>
                    <a:lumOff val="25000"/>
                  </a:schemeClr>
                </a:solidFill>
                <a:hlinkClick r:id="rId3">
                  <a:extLst>
                    <a:ext uri="{A12FA001-AC4F-418D-AE19-62706E023703}">
                      <ahyp:hlinkClr xmlns:ahyp="http://schemas.microsoft.com/office/drawing/2018/hyperlinkcolor" val="tx"/>
                    </a:ext>
                  </a:extLst>
                </a:hlinkClick>
              </a:rPr>
              <a:t>Public Course Design Accessibility Criteria</a:t>
            </a:r>
            <a:r>
              <a:rPr lang="en-US" sz="1800" dirty="0">
                <a:solidFill>
                  <a:schemeClr val="accent5">
                    <a:lumMod val="75000"/>
                    <a:lumOff val="25000"/>
                  </a:schemeClr>
                </a:solidFill>
              </a:rPr>
              <a:t> </a:t>
            </a:r>
            <a:r>
              <a:rPr lang="en-US" sz="1800" dirty="0"/>
              <a:t>for Canvas Accessibility Guidance.</a:t>
            </a:r>
            <a:br>
              <a:rPr lang="en-US" sz="1800" dirty="0"/>
            </a:br>
            <a:br>
              <a:rPr lang="en-US" sz="1800" dirty="0"/>
            </a:br>
            <a:r>
              <a:rPr lang="en-US" sz="1800" dirty="0"/>
              <a:t>Request </a:t>
            </a:r>
            <a:r>
              <a:rPr lang="en-US" sz="1800" dirty="0">
                <a:solidFill>
                  <a:schemeClr val="accent5">
                    <a:lumMod val="75000"/>
                    <a:lumOff val="25000"/>
                  </a:schemeClr>
                </a:solidFill>
                <a:hlinkClick r:id="rId4">
                  <a:extLst>
                    <a:ext uri="{A12FA001-AC4F-418D-AE19-62706E023703}">
                      <ahyp:hlinkClr xmlns:ahyp="http://schemas.microsoft.com/office/drawing/2018/hyperlinkcolor" val="tx"/>
                    </a:ext>
                  </a:extLst>
                </a:hlinkClick>
              </a:rPr>
              <a:t>Free CCC Accessibility 3-Session Professional Development </a:t>
            </a:r>
            <a:br>
              <a:rPr lang="en-US" sz="1800" dirty="0"/>
            </a:br>
            <a:r>
              <a:rPr lang="en-US" sz="1800" dirty="0"/>
              <a:t>Get a group of interested faculty and let’s dive deeper into Canvas and video accessibility</a:t>
            </a:r>
            <a:br>
              <a:rPr lang="en-US" sz="1800" dirty="0"/>
            </a:br>
            <a:br>
              <a:rPr lang="en-US" sz="1800" dirty="0"/>
            </a:br>
            <a:r>
              <a:rPr lang="en-US" sz="1800" dirty="0"/>
              <a:t>Free </a:t>
            </a:r>
            <a:r>
              <a:rPr lang="en-US" sz="1800" dirty="0">
                <a:solidFill>
                  <a:schemeClr val="accent5">
                    <a:lumMod val="75000"/>
                    <a:lumOff val="25000"/>
                  </a:schemeClr>
                </a:solidFill>
                <a:hlinkClick r:id="rId5">
                  <a:extLst>
                    <a:ext uri="{A12FA001-AC4F-418D-AE19-62706E023703}">
                      <ahyp:hlinkClr xmlns:ahyp="http://schemas.microsoft.com/office/drawing/2018/hyperlinkcolor" val="tx"/>
                    </a:ext>
                  </a:extLst>
                </a:hlinkClick>
              </a:rPr>
              <a:t>Accessible Course Layout (Simple) </a:t>
            </a:r>
            <a:br>
              <a:rPr lang="en-US" sz="1800" dirty="0"/>
            </a:br>
            <a:br>
              <a:rPr lang="en-US" sz="1800" dirty="0"/>
            </a:br>
            <a:r>
              <a:rPr lang="en-US" sz="1800" dirty="0"/>
              <a:t>Free </a:t>
            </a:r>
            <a:r>
              <a:rPr lang="en-US" sz="1800" dirty="0">
                <a:solidFill>
                  <a:schemeClr val="accent5">
                    <a:lumMod val="75000"/>
                    <a:lumOff val="25000"/>
                  </a:schemeClr>
                </a:solidFill>
                <a:hlinkClick r:id="rId6">
                  <a:extLst>
                    <a:ext uri="{A12FA001-AC4F-418D-AE19-62706E023703}">
                      <ahyp:hlinkClr xmlns:ahyp="http://schemas.microsoft.com/office/drawing/2018/hyperlinkcolor" val="tx"/>
                    </a:ext>
                  </a:extLst>
                </a:hlinkClick>
              </a:rPr>
              <a:t>Accessible Course Layout (Multiple Front Pages) </a:t>
            </a:r>
            <a:endParaRPr lang="en-US" sz="1800" dirty="0">
              <a:solidFill>
                <a:schemeClr val="accent5">
                  <a:lumMod val="75000"/>
                  <a:lumOff val="25000"/>
                </a:schemeClr>
              </a:solidFill>
            </a:endParaRPr>
          </a:p>
        </p:txBody>
      </p:sp>
      <p:sp>
        <p:nvSpPr>
          <p:cNvPr id="99" name="Google Shape;99;p16"/>
          <p:cNvSpPr txBox="1">
            <a:spLocks noGrp="1"/>
          </p:cNvSpPr>
          <p:nvPr>
            <p:ph type="sldNum" idx="12"/>
          </p:nvPr>
        </p:nvSpPr>
        <p:spPr>
          <a:xfrm>
            <a:off x="8610600" y="6176963"/>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30</a:t>
            </a:fld>
            <a:endParaRPr/>
          </a:p>
        </p:txBody>
      </p:sp>
      <p:sp>
        <p:nvSpPr>
          <p:cNvPr id="4" name="Title 1">
            <a:extLst>
              <a:ext uri="{FF2B5EF4-FFF2-40B4-BE49-F238E27FC236}">
                <a16:creationId xmlns:a16="http://schemas.microsoft.com/office/drawing/2014/main" id="{D16404DC-91B8-4153-A389-CAECA640B311}"/>
              </a:ext>
            </a:extLst>
          </p:cNvPr>
          <p:cNvSpPr txBox="1">
            <a:spLocks/>
          </p:cNvSpPr>
          <p:nvPr/>
        </p:nvSpPr>
        <p:spPr>
          <a:xfrm>
            <a:off x="931718" y="-346913"/>
            <a:ext cx="10515600" cy="1325700"/>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002F5F"/>
              </a:buClr>
              <a:buSzPts val="3600"/>
              <a:buFont typeface="Source Sans Pro"/>
              <a:buNone/>
              <a:defRPr sz="3600" b="0" i="0" u="none" strike="noStrike" cap="none">
                <a:solidFill>
                  <a:srgbClr val="002F5F"/>
                </a:solidFill>
                <a:latin typeface="Source Sans Pro"/>
                <a:ea typeface="Source Sans Pro"/>
                <a:cs typeface="Source Sans Pro"/>
                <a:sym typeface="Source Sans Pr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dirty="0"/>
              <a:t>Canvas Accessibility Resources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02F6D"/>
              </a:buClr>
              <a:buSzPts val="4400"/>
              <a:buFont typeface="Source Sans Pro"/>
              <a:buNone/>
            </a:pPr>
            <a:r>
              <a:rPr lang="en-US" dirty="0"/>
              <a:t>Your choices in formatting affect students</a:t>
            </a:r>
            <a:endParaRPr dirty="0"/>
          </a:p>
        </p:txBody>
      </p:sp>
      <p:sp>
        <p:nvSpPr>
          <p:cNvPr id="5" name="Rectangle 4">
            <a:extLst>
              <a:ext uri="{FF2B5EF4-FFF2-40B4-BE49-F238E27FC236}">
                <a16:creationId xmlns:a16="http://schemas.microsoft.com/office/drawing/2014/main" id="{E08C1DFC-84F5-C542-95A2-68EDDC9A8F22}"/>
              </a:ext>
            </a:extLst>
          </p:cNvPr>
          <p:cNvSpPr/>
          <p:nvPr/>
        </p:nvSpPr>
        <p:spPr>
          <a:xfrm>
            <a:off x="1588993" y="1722232"/>
            <a:ext cx="4608443" cy="2800767"/>
          </a:xfrm>
          <a:prstGeom prst="rect">
            <a:avLst/>
          </a:prstGeom>
        </p:spPr>
        <p:txBody>
          <a:bodyPr wrap="square">
            <a:spAutoFit/>
          </a:bodyPr>
          <a:lstStyle/>
          <a:p>
            <a:r>
              <a:rPr lang="en-US" sz="2400" dirty="0"/>
              <a:t>Here's a paragraph.</a:t>
            </a:r>
          </a:p>
          <a:p>
            <a:endParaRPr lang="en-US" sz="2400" dirty="0"/>
          </a:p>
          <a:p>
            <a:r>
              <a:rPr lang="en-US" sz="3200" dirty="0"/>
              <a:t>Here's a heading.</a:t>
            </a:r>
          </a:p>
          <a:p>
            <a:r>
              <a:rPr lang="en-US" sz="2400" dirty="0"/>
              <a:t> </a:t>
            </a:r>
          </a:p>
          <a:p>
            <a:r>
              <a:rPr lang="en-US" sz="2400" dirty="0"/>
              <a:t>Here's a bulleted list: </a:t>
            </a:r>
          </a:p>
          <a:p>
            <a:pPr marL="342900" indent="-342900">
              <a:buFont typeface="Arial" panose="020B0604020202020204" pitchFamily="34" charset="0"/>
              <a:buChar char="•"/>
            </a:pPr>
            <a:r>
              <a:rPr lang="en-US" sz="2400" dirty="0"/>
              <a:t>Item 1</a:t>
            </a:r>
          </a:p>
          <a:p>
            <a:pPr marL="342900" indent="-342900">
              <a:buFont typeface="Arial" panose="020B0604020202020204" pitchFamily="34" charset="0"/>
              <a:buChar char="•"/>
            </a:pPr>
            <a:r>
              <a:rPr lang="en-US" sz="2400" dirty="0"/>
              <a:t>Item 2</a:t>
            </a:r>
          </a:p>
        </p:txBody>
      </p:sp>
      <p:sp>
        <p:nvSpPr>
          <p:cNvPr id="3" name="Right Arrow 2">
            <a:extLst>
              <a:ext uri="{FF2B5EF4-FFF2-40B4-BE49-F238E27FC236}">
                <a16:creationId xmlns:a16="http://schemas.microsoft.com/office/drawing/2014/main" id="{56488E9F-825E-F949-9E03-E88C9E7F40E0}"/>
              </a:ext>
              <a:ext uri="{C183D7F6-B498-43B3-948B-1728B52AA6E4}">
                <adec:decorative xmlns:adec="http://schemas.microsoft.com/office/drawing/2017/decorative" val="1"/>
              </a:ext>
            </a:extLst>
          </p:cNvPr>
          <p:cNvSpPr/>
          <p:nvPr/>
        </p:nvSpPr>
        <p:spPr>
          <a:xfrm>
            <a:off x="5452001" y="2802822"/>
            <a:ext cx="1490870" cy="1043609"/>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F5D83DE8-0EA7-C94B-A203-20B81D15D0FB}"/>
              </a:ext>
            </a:extLst>
          </p:cNvPr>
          <p:cNvSpPr/>
          <p:nvPr/>
        </p:nvSpPr>
        <p:spPr>
          <a:xfrm>
            <a:off x="7369802" y="1718831"/>
            <a:ext cx="4608443" cy="3416320"/>
          </a:xfrm>
          <a:prstGeom prst="rect">
            <a:avLst/>
          </a:prstGeom>
        </p:spPr>
        <p:txBody>
          <a:bodyPr wrap="square">
            <a:spAutoFit/>
          </a:bodyPr>
          <a:lstStyle/>
          <a:p>
            <a:r>
              <a:rPr lang="en-US" sz="2400" dirty="0">
                <a:highlight>
                  <a:srgbClr val="FFFF00"/>
                </a:highlight>
              </a:rPr>
              <a:t>&lt;p&gt;</a:t>
            </a:r>
            <a:r>
              <a:rPr lang="en-US" sz="2400" dirty="0"/>
              <a:t>Here's a paragraph</a:t>
            </a:r>
            <a:r>
              <a:rPr lang="en-US" sz="2400" dirty="0">
                <a:highlight>
                  <a:srgbClr val="FFFF00"/>
                </a:highlight>
              </a:rPr>
              <a:t>.&lt;/p&gt;</a:t>
            </a:r>
          </a:p>
          <a:p>
            <a:r>
              <a:rPr lang="en-US" sz="2400" dirty="0"/>
              <a:t> </a:t>
            </a:r>
          </a:p>
          <a:p>
            <a:r>
              <a:rPr lang="en-US" sz="2400" dirty="0">
                <a:highlight>
                  <a:srgbClr val="FFFF00"/>
                </a:highlight>
              </a:rPr>
              <a:t>&lt;h2&gt;</a:t>
            </a:r>
            <a:r>
              <a:rPr lang="en-US" sz="2400" dirty="0"/>
              <a:t>Here's a heading</a:t>
            </a:r>
            <a:r>
              <a:rPr lang="en-US" sz="2400" dirty="0">
                <a:highlight>
                  <a:srgbClr val="FFFF00"/>
                </a:highlight>
              </a:rPr>
              <a:t>.&lt;/h2&gt;</a:t>
            </a:r>
          </a:p>
          <a:p>
            <a:r>
              <a:rPr lang="en-US" sz="2400" dirty="0"/>
              <a:t> </a:t>
            </a:r>
          </a:p>
          <a:p>
            <a:r>
              <a:rPr lang="en-US" sz="2400" dirty="0"/>
              <a:t>Here's a bulleted list: </a:t>
            </a:r>
          </a:p>
          <a:p>
            <a:r>
              <a:rPr lang="en-US" sz="2400" dirty="0">
                <a:highlight>
                  <a:srgbClr val="FFFF00"/>
                </a:highlight>
              </a:rPr>
              <a:t>&lt;</a:t>
            </a:r>
            <a:r>
              <a:rPr lang="en-US" sz="2400" dirty="0" err="1">
                <a:highlight>
                  <a:srgbClr val="FFFF00"/>
                </a:highlight>
              </a:rPr>
              <a:t>ul</a:t>
            </a:r>
            <a:r>
              <a:rPr lang="en-US" sz="2400" dirty="0">
                <a:highlight>
                  <a:srgbClr val="FFFF00"/>
                </a:highlight>
              </a:rPr>
              <a:t>&gt;</a:t>
            </a:r>
          </a:p>
          <a:p>
            <a:r>
              <a:rPr lang="en-US" sz="2400" dirty="0">
                <a:highlight>
                  <a:srgbClr val="FFFF00"/>
                </a:highlight>
              </a:rPr>
              <a:t>&lt;li&gt;</a:t>
            </a:r>
            <a:r>
              <a:rPr lang="en-US" sz="2400" dirty="0"/>
              <a:t>Item 1</a:t>
            </a:r>
            <a:r>
              <a:rPr lang="en-US" sz="2400" dirty="0">
                <a:highlight>
                  <a:srgbClr val="FFFF00"/>
                </a:highlight>
              </a:rPr>
              <a:t>&lt;/li&gt;</a:t>
            </a:r>
          </a:p>
          <a:p>
            <a:r>
              <a:rPr lang="en-US" sz="2400" dirty="0">
                <a:highlight>
                  <a:srgbClr val="FFFF00"/>
                </a:highlight>
              </a:rPr>
              <a:t>&lt;li&gt;</a:t>
            </a:r>
            <a:r>
              <a:rPr lang="en-US" sz="2400" dirty="0"/>
              <a:t>Item 2</a:t>
            </a:r>
            <a:r>
              <a:rPr lang="en-US" sz="2400" dirty="0">
                <a:highlight>
                  <a:srgbClr val="FFFF00"/>
                </a:highlight>
              </a:rPr>
              <a:t>&lt;/li&gt;</a:t>
            </a:r>
          </a:p>
          <a:p>
            <a:r>
              <a:rPr lang="en-US" sz="2400" dirty="0">
                <a:highlight>
                  <a:srgbClr val="FFFF00"/>
                </a:highlight>
              </a:rPr>
              <a:t>&lt;/</a:t>
            </a:r>
            <a:r>
              <a:rPr lang="en-US" sz="2400" dirty="0" err="1">
                <a:highlight>
                  <a:srgbClr val="FFFF00"/>
                </a:highlight>
              </a:rPr>
              <a:t>ul</a:t>
            </a:r>
            <a:r>
              <a:rPr lang="en-US" sz="2400" dirty="0">
                <a:highlight>
                  <a:srgbClr val="FFFF00"/>
                </a:highlight>
              </a:rPr>
              <a:t>&gt;</a:t>
            </a:r>
          </a:p>
        </p:txBody>
      </p:sp>
    </p:spTree>
    <p:extLst>
      <p:ext uri="{BB962C8B-B14F-4D97-AF65-F5344CB8AC3E}">
        <p14:creationId xmlns:p14="http://schemas.microsoft.com/office/powerpoint/2010/main" val="16000994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02F6D"/>
              </a:buClr>
              <a:buSzPts val="4400"/>
              <a:buFont typeface="Source Sans Pro"/>
              <a:buNone/>
            </a:pPr>
            <a:r>
              <a:rPr lang="en-US" dirty="0"/>
              <a:t>Your choices in formatting affect students</a:t>
            </a:r>
            <a:endParaRPr dirty="0"/>
          </a:p>
        </p:txBody>
      </p:sp>
      <p:pic>
        <p:nvPicPr>
          <p:cNvPr id="4" name="Picture 3">
            <a:extLst>
              <a:ext uri="{FF2B5EF4-FFF2-40B4-BE49-F238E27FC236}">
                <a16:creationId xmlns:a16="http://schemas.microsoft.com/office/drawing/2014/main" id="{B93F459A-0B47-4ED5-B4A4-020FA21D6FE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72440" y="2183594"/>
            <a:ext cx="5098105" cy="2529445"/>
          </a:xfrm>
          <a:prstGeom prst="rect">
            <a:avLst/>
          </a:prstGeom>
          <a:ln>
            <a:noFill/>
          </a:ln>
          <a:effectLst>
            <a:outerShdw blurRad="190500" algn="tl" rotWithShape="0">
              <a:srgbClr val="000000">
                <a:alpha val="70000"/>
              </a:srgbClr>
            </a:outerShdw>
          </a:effectLst>
        </p:spPr>
      </p:pic>
      <p:pic>
        <p:nvPicPr>
          <p:cNvPr id="6" name="Picture 5" descr="Correctly formatted Heading 2 has a &lt;h2&gt; tag. ">
            <a:extLst>
              <a:ext uri="{FF2B5EF4-FFF2-40B4-BE49-F238E27FC236}">
                <a16:creationId xmlns:a16="http://schemas.microsoft.com/office/drawing/2014/main" id="{27D07FDA-67A3-477E-B63D-3A3730699941}"/>
              </a:ext>
            </a:extLst>
          </p:cNvPr>
          <p:cNvPicPr>
            <a:picLocks noChangeAspect="1"/>
          </p:cNvPicPr>
          <p:nvPr/>
        </p:nvPicPr>
        <p:blipFill rotWithShape="1">
          <a:blip r:embed="rId4"/>
          <a:srcRect t="22226" r="50157" b="45414"/>
          <a:stretch/>
        </p:blipFill>
        <p:spPr>
          <a:xfrm>
            <a:off x="5491687" y="2183594"/>
            <a:ext cx="6361618" cy="2176887"/>
          </a:xfrm>
          <a:prstGeom prst="rect">
            <a:avLst/>
          </a:prstGeom>
          <a:ln>
            <a:noFill/>
          </a:ln>
          <a:effectLst>
            <a:outerShdw blurRad="190500" algn="tl" rotWithShape="0">
              <a:srgbClr val="000000">
                <a:alpha val="70000"/>
              </a:srgbClr>
            </a:outerShdw>
          </a:effectLst>
        </p:spPr>
      </p:pic>
      <p:sp>
        <p:nvSpPr>
          <p:cNvPr id="9" name="Rectangle 8">
            <a:extLst>
              <a:ext uri="{FF2B5EF4-FFF2-40B4-BE49-F238E27FC236}">
                <a16:creationId xmlns:a16="http://schemas.microsoft.com/office/drawing/2014/main" id="{3621EDFC-F969-4FA9-9BE5-B1FA50F43281}"/>
              </a:ext>
              <a:ext uri="{C183D7F6-B498-43B3-948B-1728B52AA6E4}">
                <adec:decorative xmlns:adec="http://schemas.microsoft.com/office/drawing/2017/decorative" val="1"/>
              </a:ext>
            </a:extLst>
          </p:cNvPr>
          <p:cNvSpPr/>
          <p:nvPr/>
        </p:nvSpPr>
        <p:spPr>
          <a:xfrm>
            <a:off x="6092996" y="3273681"/>
            <a:ext cx="616562" cy="474854"/>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322549B-9D1C-4BBC-AA84-030E00D8F8A3}"/>
              </a:ext>
              <a:ext uri="{C183D7F6-B498-43B3-948B-1728B52AA6E4}">
                <adec:decorative xmlns:adec="http://schemas.microsoft.com/office/drawing/2017/decorative" val="1"/>
              </a:ext>
            </a:extLst>
          </p:cNvPr>
          <p:cNvSpPr/>
          <p:nvPr/>
        </p:nvSpPr>
        <p:spPr>
          <a:xfrm>
            <a:off x="6092996" y="2661735"/>
            <a:ext cx="497814" cy="474854"/>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2">
            <a:extLst>
              <a:ext uri="{FF2B5EF4-FFF2-40B4-BE49-F238E27FC236}">
                <a16:creationId xmlns:a16="http://schemas.microsoft.com/office/drawing/2014/main" id="{5776FBE6-1E78-4A9E-A8EF-4DC8D3E39BCC}"/>
              </a:ext>
              <a:ext uri="{C183D7F6-B498-43B3-948B-1728B52AA6E4}">
                <adec:decorative xmlns:adec="http://schemas.microsoft.com/office/drawing/2017/decorative" val="1"/>
              </a:ext>
            </a:extLst>
          </p:cNvPr>
          <p:cNvSpPr/>
          <p:nvPr/>
        </p:nvSpPr>
        <p:spPr>
          <a:xfrm rot="21020323">
            <a:off x="4618805" y="3722668"/>
            <a:ext cx="1524624" cy="215779"/>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ffectLst>
                <a:glow rad="228600">
                  <a:schemeClr val="accent2">
                    <a:satMod val="175000"/>
                    <a:alpha val="40000"/>
                  </a:schemeClr>
                </a:glow>
              </a:effectLst>
            </a:endParaRPr>
          </a:p>
        </p:txBody>
      </p:sp>
      <p:sp>
        <p:nvSpPr>
          <p:cNvPr id="7" name="Rectangle 6">
            <a:extLst>
              <a:ext uri="{FF2B5EF4-FFF2-40B4-BE49-F238E27FC236}">
                <a16:creationId xmlns:a16="http://schemas.microsoft.com/office/drawing/2014/main" id="{370ACBF6-6D12-4BD9-925A-4C09B0C26535}"/>
              </a:ext>
              <a:ext uri="{C183D7F6-B498-43B3-948B-1728B52AA6E4}">
                <adec:decorative xmlns:adec="http://schemas.microsoft.com/office/drawing/2017/decorative" val="1"/>
              </a:ext>
            </a:extLst>
          </p:cNvPr>
          <p:cNvSpPr/>
          <p:nvPr/>
        </p:nvSpPr>
        <p:spPr>
          <a:xfrm>
            <a:off x="10249395" y="2744782"/>
            <a:ext cx="1603910" cy="308759"/>
          </a:xfrm>
          <a:prstGeom prst="rect">
            <a:avLst/>
          </a:prstGeom>
          <a:solidFill>
            <a:schemeClr val="accent2">
              <a:alpha val="18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39299C3-73E5-49F7-9337-0DA653200435}"/>
              </a:ext>
              <a:ext uri="{C183D7F6-B498-43B3-948B-1728B52AA6E4}">
                <adec:decorative xmlns:adec="http://schemas.microsoft.com/office/drawing/2017/decorative" val="1"/>
              </a:ext>
            </a:extLst>
          </p:cNvPr>
          <p:cNvSpPr/>
          <p:nvPr/>
        </p:nvSpPr>
        <p:spPr>
          <a:xfrm>
            <a:off x="7504215" y="3356728"/>
            <a:ext cx="4349089" cy="308759"/>
          </a:xfrm>
          <a:prstGeom prst="rect">
            <a:avLst/>
          </a:prstGeom>
          <a:solidFill>
            <a:schemeClr val="accent2">
              <a:alpha val="18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 name="Right Arrow 2">
            <a:extLst>
              <a:ext uri="{FF2B5EF4-FFF2-40B4-BE49-F238E27FC236}">
                <a16:creationId xmlns:a16="http://schemas.microsoft.com/office/drawing/2014/main" id="{56488E9F-825E-F949-9E03-E88C9E7F40E0}"/>
              </a:ext>
              <a:ext uri="{C183D7F6-B498-43B3-948B-1728B52AA6E4}">
                <adec:decorative xmlns:adec="http://schemas.microsoft.com/office/drawing/2017/decorative" val="1"/>
              </a:ext>
            </a:extLst>
          </p:cNvPr>
          <p:cNvSpPr/>
          <p:nvPr/>
        </p:nvSpPr>
        <p:spPr>
          <a:xfrm rot="20960343">
            <a:off x="3903168" y="3040221"/>
            <a:ext cx="2196084" cy="27095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ffectLst>
                <a:glow rad="228600">
                  <a:schemeClr val="accent2">
                    <a:satMod val="175000"/>
                    <a:alpha val="40000"/>
                  </a:schemeClr>
                </a:glow>
              </a:effectLst>
            </a:endParaRPr>
          </a:p>
        </p:txBody>
      </p:sp>
    </p:spTree>
    <p:extLst>
      <p:ext uri="{BB962C8B-B14F-4D97-AF65-F5344CB8AC3E}">
        <p14:creationId xmlns:p14="http://schemas.microsoft.com/office/powerpoint/2010/main" val="39975424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02F6D"/>
              </a:buClr>
              <a:buSzPts val="4400"/>
              <a:buFont typeface="Source Sans Pro"/>
              <a:buNone/>
            </a:pPr>
            <a:r>
              <a:rPr lang="en-US" dirty="0"/>
              <a:t>Use the built-in Canvas Rich Content Editor</a:t>
            </a:r>
            <a:endParaRPr dirty="0"/>
          </a:p>
        </p:txBody>
      </p:sp>
      <p:pic>
        <p:nvPicPr>
          <p:cNvPr id="4" name="Picture 3" descr="Canvas' Rich Content Editor">
            <a:extLst>
              <a:ext uri="{FF2B5EF4-FFF2-40B4-BE49-F238E27FC236}">
                <a16:creationId xmlns:a16="http://schemas.microsoft.com/office/drawing/2014/main" id="{AF3A414E-D23D-AA4F-AD68-1B4242BFD4A8}"/>
              </a:ext>
            </a:extLst>
          </p:cNvPr>
          <p:cNvPicPr>
            <a:picLocks noChangeAspect="1"/>
          </p:cNvPicPr>
          <p:nvPr/>
        </p:nvPicPr>
        <p:blipFill>
          <a:blip r:embed="rId3"/>
          <a:stretch>
            <a:fillRect/>
          </a:stretch>
        </p:blipFill>
        <p:spPr>
          <a:xfrm>
            <a:off x="2065826" y="1690688"/>
            <a:ext cx="8060347" cy="4802187"/>
          </a:xfrm>
          <a:prstGeom prst="rect">
            <a:avLst/>
          </a:prstGeom>
        </p:spPr>
      </p:pic>
      <p:sp>
        <p:nvSpPr>
          <p:cNvPr id="6" name="Rectangle 5">
            <a:extLst>
              <a:ext uri="{FF2B5EF4-FFF2-40B4-BE49-F238E27FC236}">
                <a16:creationId xmlns:a16="http://schemas.microsoft.com/office/drawing/2014/main" id="{662B4A34-4B04-F04A-867E-B5CD8510E554}"/>
              </a:ext>
              <a:ext uri="{C183D7F6-B498-43B3-948B-1728B52AA6E4}">
                <adec:decorative xmlns:adec="http://schemas.microsoft.com/office/drawing/2017/decorative" val="1"/>
              </a:ext>
            </a:extLst>
          </p:cNvPr>
          <p:cNvSpPr/>
          <p:nvPr/>
        </p:nvSpPr>
        <p:spPr>
          <a:xfrm>
            <a:off x="1865376" y="2578608"/>
            <a:ext cx="8394192" cy="1078992"/>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1B29434-0065-E54F-A934-FFA8939F88E1}"/>
              </a:ext>
              <a:ext uri="{C183D7F6-B498-43B3-948B-1728B52AA6E4}">
                <adec:decorative xmlns:adec="http://schemas.microsoft.com/office/drawing/2017/decorative" val="1"/>
              </a:ext>
            </a:extLst>
          </p:cNvPr>
          <p:cNvSpPr/>
          <p:nvPr/>
        </p:nvSpPr>
        <p:spPr>
          <a:xfrm>
            <a:off x="2340864" y="4105973"/>
            <a:ext cx="2487168" cy="15394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50691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E197C-A2E3-43AE-89A7-E460D25B1ADC}"/>
              </a:ext>
            </a:extLst>
          </p:cNvPr>
          <p:cNvSpPr>
            <a:spLocks noGrp="1"/>
          </p:cNvSpPr>
          <p:nvPr>
            <p:ph type="title"/>
          </p:nvPr>
        </p:nvSpPr>
        <p:spPr/>
        <p:txBody>
          <a:bodyPr/>
          <a:lstStyle/>
          <a:p>
            <a:r>
              <a:rPr lang="en-US" dirty="0"/>
              <a:t>L-I-S-T</a:t>
            </a:r>
          </a:p>
        </p:txBody>
      </p:sp>
      <p:sp>
        <p:nvSpPr>
          <p:cNvPr id="3" name="Text Placeholder 2">
            <a:extLst>
              <a:ext uri="{FF2B5EF4-FFF2-40B4-BE49-F238E27FC236}">
                <a16:creationId xmlns:a16="http://schemas.microsoft.com/office/drawing/2014/main" id="{451BDE0E-0AA7-422A-A9F1-5631F150C9E3}"/>
              </a:ext>
            </a:extLst>
          </p:cNvPr>
          <p:cNvSpPr>
            <a:spLocks noGrp="1"/>
          </p:cNvSpPr>
          <p:nvPr>
            <p:ph type="body" idx="1"/>
          </p:nvPr>
        </p:nvSpPr>
        <p:spPr/>
        <p:txBody>
          <a:bodyPr/>
          <a:lstStyle/>
          <a:p>
            <a:pPr>
              <a:lnSpc>
                <a:spcPct val="150000"/>
              </a:lnSpc>
              <a:buFont typeface="Wingdings" panose="05000000000000000000" pitchFamily="2" charset="2"/>
              <a:buChar char="ü"/>
            </a:pPr>
            <a:r>
              <a:rPr lang="en-US" dirty="0"/>
              <a:t>Links</a:t>
            </a:r>
          </a:p>
          <a:p>
            <a:pPr>
              <a:lnSpc>
                <a:spcPct val="150000"/>
              </a:lnSpc>
              <a:buFont typeface="Wingdings" panose="05000000000000000000" pitchFamily="2" charset="2"/>
              <a:buChar char="ü"/>
            </a:pPr>
            <a:r>
              <a:rPr lang="en-US" dirty="0"/>
              <a:t>Images</a:t>
            </a:r>
          </a:p>
          <a:p>
            <a:pPr>
              <a:lnSpc>
                <a:spcPct val="150000"/>
              </a:lnSpc>
              <a:buFont typeface="Wingdings" panose="05000000000000000000" pitchFamily="2" charset="2"/>
              <a:buChar char="ü"/>
            </a:pPr>
            <a:r>
              <a:rPr lang="en-US" dirty="0"/>
              <a:t>Structure (Headings &amp; Lists)</a:t>
            </a:r>
          </a:p>
          <a:p>
            <a:pPr>
              <a:lnSpc>
                <a:spcPct val="150000"/>
              </a:lnSpc>
              <a:buFont typeface="Wingdings" panose="05000000000000000000" pitchFamily="2" charset="2"/>
              <a:buChar char="ü"/>
            </a:pPr>
            <a:r>
              <a:rPr lang="en-US" dirty="0"/>
              <a:t>Tables</a:t>
            </a:r>
          </a:p>
          <a:p>
            <a:pPr marL="50800" indent="0">
              <a:lnSpc>
                <a:spcPct val="150000"/>
              </a:lnSpc>
              <a:buNone/>
            </a:pPr>
            <a:endParaRPr lang="en-US" dirty="0"/>
          </a:p>
        </p:txBody>
      </p:sp>
    </p:spTree>
    <p:extLst>
      <p:ext uri="{BB962C8B-B14F-4D97-AF65-F5344CB8AC3E}">
        <p14:creationId xmlns:p14="http://schemas.microsoft.com/office/powerpoint/2010/main" val="38100112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E197C-A2E3-43AE-89A7-E460D25B1ADC}"/>
              </a:ext>
            </a:extLst>
          </p:cNvPr>
          <p:cNvSpPr>
            <a:spLocks noGrp="1"/>
          </p:cNvSpPr>
          <p:nvPr>
            <p:ph type="title"/>
          </p:nvPr>
        </p:nvSpPr>
        <p:spPr/>
        <p:txBody>
          <a:bodyPr/>
          <a:lstStyle/>
          <a:p>
            <a:r>
              <a:rPr lang="en-US" dirty="0"/>
              <a:t>Today’s Learning Take-Aways </a:t>
            </a:r>
          </a:p>
        </p:txBody>
      </p:sp>
      <p:sp>
        <p:nvSpPr>
          <p:cNvPr id="3" name="Text Placeholder 2">
            <a:extLst>
              <a:ext uri="{FF2B5EF4-FFF2-40B4-BE49-F238E27FC236}">
                <a16:creationId xmlns:a16="http://schemas.microsoft.com/office/drawing/2014/main" id="{451BDE0E-0AA7-422A-A9F1-5631F150C9E3}"/>
              </a:ext>
            </a:extLst>
          </p:cNvPr>
          <p:cNvSpPr>
            <a:spLocks noGrp="1"/>
          </p:cNvSpPr>
          <p:nvPr>
            <p:ph type="body" idx="1"/>
          </p:nvPr>
        </p:nvSpPr>
        <p:spPr>
          <a:xfrm>
            <a:off x="838200" y="1601700"/>
            <a:ext cx="10515600" cy="3654600"/>
          </a:xfrm>
        </p:spPr>
        <p:txBody>
          <a:bodyPr/>
          <a:lstStyle/>
          <a:p>
            <a:pPr>
              <a:lnSpc>
                <a:spcPct val="150000"/>
              </a:lnSpc>
              <a:buFont typeface="Wingdings" panose="05000000000000000000" pitchFamily="2" charset="2"/>
              <a:buChar char="ü"/>
            </a:pPr>
            <a:r>
              <a:rPr lang="en-US" dirty="0"/>
              <a:t>Write </a:t>
            </a:r>
            <a:r>
              <a:rPr lang="en-US" b="1" dirty="0"/>
              <a:t>descriptive links</a:t>
            </a:r>
          </a:p>
          <a:p>
            <a:pPr>
              <a:lnSpc>
                <a:spcPct val="150000"/>
              </a:lnSpc>
              <a:buFont typeface="Wingdings" panose="05000000000000000000" pitchFamily="2" charset="2"/>
              <a:buChar char="ü"/>
            </a:pPr>
            <a:r>
              <a:rPr lang="en-US" dirty="0"/>
              <a:t>Apply </a:t>
            </a:r>
            <a:r>
              <a:rPr lang="en-US" b="1" dirty="0"/>
              <a:t>alt text to images</a:t>
            </a:r>
          </a:p>
          <a:p>
            <a:pPr>
              <a:lnSpc>
                <a:spcPct val="150000"/>
              </a:lnSpc>
              <a:buFont typeface="Wingdings" panose="05000000000000000000" pitchFamily="2" charset="2"/>
              <a:buChar char="ü"/>
            </a:pPr>
            <a:r>
              <a:rPr lang="en-US" dirty="0"/>
              <a:t>Apply proper </a:t>
            </a:r>
            <a:r>
              <a:rPr lang="en-US" b="1" dirty="0"/>
              <a:t>headings</a:t>
            </a:r>
            <a:r>
              <a:rPr lang="en-US" dirty="0"/>
              <a:t>  </a:t>
            </a:r>
          </a:p>
          <a:p>
            <a:pPr>
              <a:lnSpc>
                <a:spcPct val="150000"/>
              </a:lnSpc>
              <a:buFont typeface="Wingdings" panose="05000000000000000000" pitchFamily="2" charset="2"/>
              <a:buChar char="ü"/>
            </a:pPr>
            <a:r>
              <a:rPr lang="en-US" dirty="0"/>
              <a:t>Apply </a:t>
            </a:r>
            <a:r>
              <a:rPr lang="en-US" b="1" dirty="0"/>
              <a:t>caption</a:t>
            </a:r>
            <a:r>
              <a:rPr lang="en-US" dirty="0"/>
              <a:t> &amp; </a:t>
            </a:r>
            <a:r>
              <a:rPr lang="en-US" b="1" dirty="0"/>
              <a:t>table headers </a:t>
            </a:r>
            <a:r>
              <a:rPr lang="en-US" dirty="0"/>
              <a:t>to tables</a:t>
            </a:r>
          </a:p>
          <a:p>
            <a:pPr>
              <a:lnSpc>
                <a:spcPct val="150000"/>
              </a:lnSpc>
              <a:buFont typeface="Wingdings" panose="05000000000000000000" pitchFamily="2" charset="2"/>
              <a:buChar char="ü"/>
            </a:pPr>
            <a:r>
              <a:rPr lang="en-US" dirty="0"/>
              <a:t>Determine video captioning workflow based on video authorship</a:t>
            </a:r>
          </a:p>
        </p:txBody>
      </p:sp>
    </p:spTree>
    <p:extLst>
      <p:ext uri="{BB962C8B-B14F-4D97-AF65-F5344CB8AC3E}">
        <p14:creationId xmlns:p14="http://schemas.microsoft.com/office/powerpoint/2010/main" val="14521545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BCDC2-5889-4207-9A2F-E8FBCF827912}"/>
              </a:ext>
            </a:extLst>
          </p:cNvPr>
          <p:cNvSpPr>
            <a:spLocks noGrp="1"/>
          </p:cNvSpPr>
          <p:nvPr>
            <p:ph type="title"/>
          </p:nvPr>
        </p:nvSpPr>
        <p:spPr/>
        <p:txBody>
          <a:bodyPr/>
          <a:lstStyle/>
          <a:p>
            <a:r>
              <a:rPr lang="en-US" dirty="0"/>
              <a:t>Links: Descriptive &amp; Meaningful</a:t>
            </a:r>
          </a:p>
        </p:txBody>
      </p:sp>
      <p:sp>
        <p:nvSpPr>
          <p:cNvPr id="3" name="Text Placeholder 2">
            <a:extLst>
              <a:ext uri="{FF2B5EF4-FFF2-40B4-BE49-F238E27FC236}">
                <a16:creationId xmlns:a16="http://schemas.microsoft.com/office/drawing/2014/main" id="{549944A6-2F0F-4BFA-8A3D-2E24ECFB30A8}"/>
              </a:ext>
            </a:extLst>
          </p:cNvPr>
          <p:cNvSpPr>
            <a:spLocks noGrp="1"/>
          </p:cNvSpPr>
          <p:nvPr>
            <p:ph type="body" idx="1"/>
          </p:nvPr>
        </p:nvSpPr>
        <p:spPr>
          <a:xfrm>
            <a:off x="838200" y="1616480"/>
            <a:ext cx="10515600" cy="1812520"/>
          </a:xfrm>
        </p:spPr>
        <p:txBody>
          <a:bodyPr/>
          <a:lstStyle/>
          <a:p>
            <a:pPr marL="50800" indent="0">
              <a:buNone/>
            </a:pPr>
            <a:r>
              <a:rPr lang="en-US" dirty="0">
                <a:solidFill>
                  <a:schemeClr val="bg2">
                    <a:lumMod val="75000"/>
                    <a:lumOff val="25000"/>
                  </a:schemeClr>
                </a:solidFill>
                <a:hlinkClick r:id="rId3">
                  <a:extLst>
                    <a:ext uri="{A12FA001-AC4F-418D-AE19-62706E023703}">
                      <ahyp:hlinkClr xmlns:ahyp="http://schemas.microsoft.com/office/drawing/2018/hyperlinkcolor" val="tx"/>
                    </a:ext>
                  </a:extLst>
                </a:hlinkClick>
              </a:rPr>
              <a:t>https://www.google.com/</a:t>
            </a:r>
            <a:r>
              <a:rPr lang="en-US" dirty="0" err="1">
                <a:solidFill>
                  <a:schemeClr val="bg2">
                    <a:lumMod val="75000"/>
                    <a:lumOff val="25000"/>
                  </a:schemeClr>
                </a:solidFill>
                <a:hlinkClick r:id="rId3">
                  <a:extLst>
                    <a:ext uri="{A12FA001-AC4F-418D-AE19-62706E023703}">
                      <ahyp:hlinkClr xmlns:ahyp="http://schemas.microsoft.com/office/drawing/2018/hyperlinkcolor" val="tx"/>
                    </a:ext>
                  </a:extLst>
                </a:hlinkClick>
              </a:rPr>
              <a:t>search?ei</a:t>
            </a:r>
            <a:r>
              <a:rPr lang="en-US" dirty="0">
                <a:solidFill>
                  <a:schemeClr val="bg2">
                    <a:lumMod val="75000"/>
                    <a:lumOff val="25000"/>
                  </a:schemeClr>
                </a:solidFill>
                <a:hlinkClick r:id="rId3">
                  <a:extLst>
                    <a:ext uri="{A12FA001-AC4F-418D-AE19-62706E023703}">
                      <ahyp:hlinkClr xmlns:ahyp="http://schemas.microsoft.com/office/drawing/2018/hyperlinkcolor" val="tx"/>
                    </a:ext>
                  </a:extLst>
                </a:hlinkClick>
              </a:rPr>
              <a:t>=U6s2XPGILN3C0PEP362dgAQ&amp;q=</a:t>
            </a:r>
            <a:r>
              <a:rPr lang="en-US" dirty="0" err="1">
                <a:solidFill>
                  <a:schemeClr val="bg2">
                    <a:lumMod val="75000"/>
                    <a:lumOff val="25000"/>
                  </a:schemeClr>
                </a:solidFill>
                <a:hlinkClick r:id="rId3">
                  <a:extLst>
                    <a:ext uri="{A12FA001-AC4F-418D-AE19-62706E023703}">
                      <ahyp:hlinkClr xmlns:ahyp="http://schemas.microsoft.com/office/drawing/2018/hyperlinkcolor" val="tx"/>
                    </a:ext>
                  </a:extLst>
                </a:hlinkClick>
              </a:rPr>
              <a:t>writing+learning+objectives</a:t>
            </a:r>
            <a:r>
              <a:rPr lang="en-US" dirty="0">
                <a:solidFill>
                  <a:schemeClr val="bg2">
                    <a:lumMod val="75000"/>
                    <a:lumOff val="25000"/>
                  </a:schemeClr>
                </a:solidFill>
                <a:hlinkClick r:id="rId3">
                  <a:extLst>
                    <a:ext uri="{A12FA001-AC4F-418D-AE19-62706E023703}">
                      <ahyp:hlinkClr xmlns:ahyp="http://schemas.microsoft.com/office/drawing/2018/hyperlinkcolor" val="tx"/>
                    </a:ext>
                  </a:extLst>
                </a:hlinkClick>
              </a:rPr>
              <a:t>+&amp;</a:t>
            </a:r>
            <a:r>
              <a:rPr lang="en-US" dirty="0" err="1">
                <a:solidFill>
                  <a:schemeClr val="bg2">
                    <a:lumMod val="75000"/>
                    <a:lumOff val="25000"/>
                  </a:schemeClr>
                </a:solidFill>
                <a:hlinkClick r:id="rId3">
                  <a:extLst>
                    <a:ext uri="{A12FA001-AC4F-418D-AE19-62706E023703}">
                      <ahyp:hlinkClr xmlns:ahyp="http://schemas.microsoft.com/office/drawing/2018/hyperlinkcolor" val="tx"/>
                    </a:ext>
                  </a:extLst>
                </a:hlinkClick>
              </a:rPr>
              <a:t>oq</a:t>
            </a:r>
            <a:r>
              <a:rPr lang="en-US" dirty="0">
                <a:solidFill>
                  <a:schemeClr val="bg2">
                    <a:lumMod val="75000"/>
                    <a:lumOff val="25000"/>
                  </a:schemeClr>
                </a:solidFill>
                <a:hlinkClick r:id="rId3">
                  <a:extLst>
                    <a:ext uri="{A12FA001-AC4F-418D-AE19-62706E023703}">
                      <ahyp:hlinkClr xmlns:ahyp="http://schemas.microsoft.com/office/drawing/2018/hyperlinkcolor" val="tx"/>
                    </a:ext>
                  </a:extLst>
                </a:hlinkClick>
              </a:rPr>
              <a:t>=</a:t>
            </a:r>
            <a:r>
              <a:rPr lang="en-US" dirty="0" err="1">
                <a:solidFill>
                  <a:schemeClr val="bg2">
                    <a:lumMod val="75000"/>
                    <a:lumOff val="25000"/>
                  </a:schemeClr>
                </a:solidFill>
                <a:hlinkClick r:id="rId3">
                  <a:extLst>
                    <a:ext uri="{A12FA001-AC4F-418D-AE19-62706E023703}">
                      <ahyp:hlinkClr xmlns:ahyp="http://schemas.microsoft.com/office/drawing/2018/hyperlinkcolor" val="tx"/>
                    </a:ext>
                  </a:extLst>
                </a:hlinkClick>
              </a:rPr>
              <a:t>writing+learning+objectives</a:t>
            </a:r>
            <a:r>
              <a:rPr lang="en-US" dirty="0">
                <a:solidFill>
                  <a:schemeClr val="bg2">
                    <a:lumMod val="75000"/>
                    <a:lumOff val="25000"/>
                  </a:schemeClr>
                </a:solidFill>
                <a:hlinkClick r:id="rId3">
                  <a:extLst>
                    <a:ext uri="{A12FA001-AC4F-418D-AE19-62706E023703}">
                      <ahyp:hlinkClr xmlns:ahyp="http://schemas.microsoft.com/office/drawing/2018/hyperlinkcolor" val="tx"/>
                    </a:ext>
                  </a:extLst>
                </a:hlinkClick>
              </a:rPr>
              <a:t>+&amp;</a:t>
            </a:r>
            <a:r>
              <a:rPr lang="en-US" dirty="0" err="1">
                <a:solidFill>
                  <a:schemeClr val="bg2">
                    <a:lumMod val="75000"/>
                    <a:lumOff val="25000"/>
                  </a:schemeClr>
                </a:solidFill>
                <a:hlinkClick r:id="rId3">
                  <a:extLst>
                    <a:ext uri="{A12FA001-AC4F-418D-AE19-62706E023703}">
                      <ahyp:hlinkClr xmlns:ahyp="http://schemas.microsoft.com/office/drawing/2018/hyperlinkcolor" val="tx"/>
                    </a:ext>
                  </a:extLst>
                </a:hlinkClick>
              </a:rPr>
              <a:t>gs_l</a:t>
            </a:r>
            <a:r>
              <a:rPr lang="en-US" dirty="0">
                <a:solidFill>
                  <a:schemeClr val="bg2">
                    <a:lumMod val="75000"/>
                    <a:lumOff val="25000"/>
                  </a:schemeClr>
                </a:solidFill>
                <a:hlinkClick r:id="rId3">
                  <a:extLst>
                    <a:ext uri="{A12FA001-AC4F-418D-AE19-62706E023703}">
                      <ahyp:hlinkClr xmlns:ahyp="http://schemas.microsoft.com/office/drawing/2018/hyperlinkcolor" val="tx"/>
                    </a:ext>
                  </a:extLst>
                </a:hlinkClick>
              </a:rPr>
              <a:t>=psy-ab.3..0l10.5272.5272..6689...0.0..0.166.166.0j1......0....1..gws-wiz.......0i71.iQv74mRCgl0</a:t>
            </a:r>
            <a:endParaRPr lang="en-US" dirty="0">
              <a:solidFill>
                <a:schemeClr val="bg2">
                  <a:lumMod val="75000"/>
                  <a:lumOff val="25000"/>
                </a:schemeClr>
              </a:solidFill>
            </a:endParaRPr>
          </a:p>
          <a:p>
            <a:pPr marL="50800" indent="0">
              <a:buNone/>
            </a:pPr>
            <a:endParaRPr lang="en-US" dirty="0"/>
          </a:p>
        </p:txBody>
      </p:sp>
      <p:sp>
        <p:nvSpPr>
          <p:cNvPr id="4" name="Text Placeholder 2">
            <a:extLst>
              <a:ext uri="{FF2B5EF4-FFF2-40B4-BE49-F238E27FC236}">
                <a16:creationId xmlns:a16="http://schemas.microsoft.com/office/drawing/2014/main" id="{BEE2FEB6-E9D9-455D-99A4-B12E5F316265}"/>
              </a:ext>
            </a:extLst>
          </p:cNvPr>
          <p:cNvSpPr txBox="1">
            <a:spLocks/>
          </p:cNvSpPr>
          <p:nvPr/>
        </p:nvSpPr>
        <p:spPr>
          <a:xfrm>
            <a:off x="838200" y="3771832"/>
            <a:ext cx="10515600" cy="1812520"/>
          </a:xfrm>
          <a:prstGeom prst="rect">
            <a:avLst/>
          </a:prstGeom>
          <a:noFill/>
          <a:ln>
            <a:noFill/>
          </a:ln>
        </p:spPr>
        <p:txBody>
          <a:bodyPr spcFirstLastPara="1" wrap="square" lIns="91425" tIns="45700" rIns="91425" bIns="45700" anchor="t" anchorCtr="0"/>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rgbClr val="53575A"/>
              </a:buClr>
              <a:buSzPts val="2800"/>
              <a:buFont typeface="Arial"/>
              <a:buChar char="•"/>
              <a:defRPr sz="2800" b="0" i="0" u="none" strike="noStrike" cap="none">
                <a:solidFill>
                  <a:srgbClr val="53575A"/>
                </a:solidFill>
                <a:latin typeface="Source Sans Pro"/>
                <a:ea typeface="Source Sans Pro"/>
                <a:cs typeface="Source Sans Pro"/>
                <a:sym typeface="Source Sans Pro"/>
              </a:defRPr>
            </a:lvl1pPr>
            <a:lvl2pPr marL="914400" marR="0" lvl="1" indent="-381000" algn="l" rtl="0">
              <a:lnSpc>
                <a:spcPct val="90000"/>
              </a:lnSpc>
              <a:spcBef>
                <a:spcPts val="500"/>
              </a:spcBef>
              <a:spcAft>
                <a:spcPts val="0"/>
              </a:spcAft>
              <a:buClr>
                <a:srgbClr val="53575A"/>
              </a:buClr>
              <a:buSzPts val="2400"/>
              <a:buFont typeface="Arial"/>
              <a:buChar char="•"/>
              <a:defRPr sz="2400" b="0" i="0" u="none" strike="noStrike" cap="none">
                <a:solidFill>
                  <a:srgbClr val="53575A"/>
                </a:solidFill>
                <a:latin typeface="Source Sans Pro"/>
                <a:ea typeface="Source Sans Pro"/>
                <a:cs typeface="Source Sans Pro"/>
                <a:sym typeface="Source Sans Pro"/>
              </a:defRPr>
            </a:lvl2pPr>
            <a:lvl3pPr marL="1371600" marR="0" lvl="2" indent="-355600" algn="l" rtl="0">
              <a:lnSpc>
                <a:spcPct val="90000"/>
              </a:lnSpc>
              <a:spcBef>
                <a:spcPts val="500"/>
              </a:spcBef>
              <a:spcAft>
                <a:spcPts val="0"/>
              </a:spcAft>
              <a:buClr>
                <a:srgbClr val="53575A"/>
              </a:buClr>
              <a:buSzPts val="2000"/>
              <a:buFont typeface="Arial"/>
              <a:buChar char="•"/>
              <a:defRPr sz="2000" b="0" i="0" u="none" strike="noStrike" cap="none">
                <a:solidFill>
                  <a:srgbClr val="53575A"/>
                </a:solidFill>
                <a:latin typeface="Source Sans Pro"/>
                <a:ea typeface="Source Sans Pro"/>
                <a:cs typeface="Source Sans Pro"/>
                <a:sym typeface="Source Sans Pro"/>
              </a:defRPr>
            </a:lvl3pPr>
            <a:lvl4pPr marL="1828800" marR="0" lvl="3" indent="-342900" algn="l" rtl="0">
              <a:lnSpc>
                <a:spcPct val="90000"/>
              </a:lnSpc>
              <a:spcBef>
                <a:spcPts val="500"/>
              </a:spcBef>
              <a:spcAft>
                <a:spcPts val="0"/>
              </a:spcAft>
              <a:buClr>
                <a:srgbClr val="53575A"/>
              </a:buClr>
              <a:buSzPts val="1800"/>
              <a:buFont typeface="Arial"/>
              <a:buChar char="•"/>
              <a:defRPr sz="1800" b="0" i="0" u="none" strike="noStrike" cap="none">
                <a:solidFill>
                  <a:srgbClr val="53575A"/>
                </a:solidFill>
                <a:latin typeface="Source Sans Pro"/>
                <a:ea typeface="Source Sans Pro"/>
                <a:cs typeface="Source Sans Pro"/>
                <a:sym typeface="Source Sans Pro"/>
              </a:defRPr>
            </a:lvl4pPr>
            <a:lvl5pPr marL="2286000" marR="0" lvl="4" indent="-342900" algn="l" rtl="0">
              <a:lnSpc>
                <a:spcPct val="90000"/>
              </a:lnSpc>
              <a:spcBef>
                <a:spcPts val="500"/>
              </a:spcBef>
              <a:spcAft>
                <a:spcPts val="0"/>
              </a:spcAft>
              <a:buClr>
                <a:srgbClr val="53575A"/>
              </a:buClr>
              <a:buSzPts val="1800"/>
              <a:buFont typeface="Arial"/>
              <a:buChar char="•"/>
              <a:defRPr sz="1800" b="0" i="0" u="none" strike="noStrike" cap="none">
                <a:solidFill>
                  <a:srgbClr val="53575A"/>
                </a:solidFill>
                <a:latin typeface="Source Sans Pro"/>
                <a:ea typeface="Source Sans Pro"/>
                <a:cs typeface="Source Sans Pro"/>
                <a:sym typeface="Source Sans Pr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pPr marL="50800" indent="0">
              <a:buFont typeface="Arial"/>
              <a:buNone/>
            </a:pPr>
            <a:r>
              <a:rPr lang="en-US" dirty="0"/>
              <a:t>Read </a:t>
            </a:r>
            <a:r>
              <a:rPr lang="en-US" dirty="0">
                <a:solidFill>
                  <a:schemeClr val="accent5">
                    <a:lumMod val="75000"/>
                    <a:lumOff val="25000"/>
                  </a:schemeClr>
                </a:solidFill>
                <a:hlinkClick r:id="rId4">
                  <a:extLst>
                    <a:ext uri="{A12FA001-AC4F-418D-AE19-62706E023703}">
                      <ahyp:hlinkClr xmlns:ahyp="http://schemas.microsoft.com/office/drawing/2018/hyperlinkcolor" val="tx"/>
                    </a:ext>
                  </a:extLst>
                </a:hlinkClick>
              </a:rPr>
              <a:t>Bloom’s Taxonomy </a:t>
            </a:r>
            <a:r>
              <a:rPr lang="en-US" dirty="0"/>
              <a:t>to learn more about writing effective learning objectives.   </a:t>
            </a:r>
          </a:p>
        </p:txBody>
      </p:sp>
    </p:spTree>
    <p:extLst>
      <p:ext uri="{BB962C8B-B14F-4D97-AF65-F5344CB8AC3E}">
        <p14:creationId xmlns:p14="http://schemas.microsoft.com/office/powerpoint/2010/main" val="47555561"/>
      </p:ext>
    </p:extLst>
  </p:cSld>
  <p:clrMapOvr>
    <a:masterClrMapping/>
  </p:clrMapOvr>
</p:sld>
</file>

<file path=ppt/theme/theme1.xml><?xml version="1.0" encoding="utf-8"?>
<a:theme xmlns:a="http://schemas.openxmlformats.org/drawingml/2006/main" name="White-Seal-NoFooter ">
  <a:themeElements>
    <a:clrScheme name="CCC Color Palette">
      <a:dk1>
        <a:srgbClr val="565A5C"/>
      </a:dk1>
      <a:lt1>
        <a:srgbClr val="FFFFFF"/>
      </a:lt1>
      <a:dk2>
        <a:srgbClr val="002F5F"/>
      </a:dk2>
      <a:lt2>
        <a:srgbClr val="B2B3B2"/>
      </a:lt2>
      <a:accent1>
        <a:srgbClr val="FFB639"/>
      </a:accent1>
      <a:accent2>
        <a:srgbClr val="002F5F"/>
      </a:accent2>
      <a:accent3>
        <a:srgbClr val="565A5C"/>
      </a:accent3>
      <a:accent4>
        <a:srgbClr val="0066BA"/>
      </a:accent4>
      <a:accent5>
        <a:srgbClr val="002755"/>
      </a:accent5>
      <a:accent6>
        <a:srgbClr val="D4001A"/>
      </a:accent6>
      <a:hlink>
        <a:srgbClr val="40B4E5"/>
      </a:hlink>
      <a:folHlink>
        <a:srgbClr val="AED5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hite-Seal-FooterLogo">
  <a:themeElements>
    <a:clrScheme name="CCC Color Palette">
      <a:dk1>
        <a:srgbClr val="565A5C"/>
      </a:dk1>
      <a:lt1>
        <a:srgbClr val="FFFFFF"/>
      </a:lt1>
      <a:dk2>
        <a:srgbClr val="002F5F"/>
      </a:dk2>
      <a:lt2>
        <a:srgbClr val="B2B3B2"/>
      </a:lt2>
      <a:accent1>
        <a:srgbClr val="FFB639"/>
      </a:accent1>
      <a:accent2>
        <a:srgbClr val="002F5F"/>
      </a:accent2>
      <a:accent3>
        <a:srgbClr val="565A5C"/>
      </a:accent3>
      <a:accent4>
        <a:srgbClr val="0066BA"/>
      </a:accent4>
      <a:accent5>
        <a:srgbClr val="002755"/>
      </a:accent5>
      <a:accent6>
        <a:srgbClr val="D4001A"/>
      </a:accent6>
      <a:hlink>
        <a:srgbClr val="40B4E5"/>
      </a:hlink>
      <a:folHlink>
        <a:srgbClr val="AED5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920</TotalTime>
  <Words>2649</Words>
  <Application>Microsoft Macintosh PowerPoint</Application>
  <PresentationFormat>Widescreen</PresentationFormat>
  <Paragraphs>291</Paragraphs>
  <Slides>30</Slides>
  <Notes>27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30</vt:i4>
      </vt:variant>
    </vt:vector>
  </HeadingPairs>
  <TitlesOfParts>
    <vt:vector size="38" baseType="lpstr">
      <vt:lpstr>Segoe UI Historic</vt:lpstr>
      <vt:lpstr>Source Sans Pro</vt:lpstr>
      <vt:lpstr>Segoe UI Light</vt:lpstr>
      <vt:lpstr>Calibri</vt:lpstr>
      <vt:lpstr>Arial</vt:lpstr>
      <vt:lpstr>Wingdings</vt:lpstr>
      <vt:lpstr>White-Seal-NoFooter </vt:lpstr>
      <vt:lpstr>White-Seal-FooterLogo</vt:lpstr>
      <vt:lpstr>How to Access Information </vt:lpstr>
      <vt:lpstr>Canvas Accessibility </vt:lpstr>
      <vt:lpstr>Announcements</vt:lpstr>
      <vt:lpstr>Your choices in formatting affect students</vt:lpstr>
      <vt:lpstr>Your choices in formatting affect students</vt:lpstr>
      <vt:lpstr>Use the built-in Canvas Rich Content Editor</vt:lpstr>
      <vt:lpstr>L-I-S-T</vt:lpstr>
      <vt:lpstr>Today’s Learning Take-Aways </vt:lpstr>
      <vt:lpstr>Links: Descriptive &amp; Meaningful</vt:lpstr>
      <vt:lpstr>Screen Readers Navigate in Different Ways</vt:lpstr>
      <vt:lpstr>Which examples are helpful?</vt:lpstr>
      <vt:lpstr>Write Alt Text  …For a fashion history course…</vt:lpstr>
      <vt:lpstr>Structure: Use built- in lists</vt:lpstr>
      <vt:lpstr>Headers Reiterate Essential Topics</vt:lpstr>
      <vt:lpstr>Headers  = Outline</vt:lpstr>
      <vt:lpstr>Multiple  Header 2s (Main Topic)</vt:lpstr>
      <vt:lpstr>Multiple  Header 3/4s (Subtopics)</vt:lpstr>
      <vt:lpstr>Don’t Skip Header Levels! </vt:lpstr>
      <vt:lpstr>Tables: Help Students Read Your Tables Logically</vt:lpstr>
      <vt:lpstr>Captions</vt:lpstr>
      <vt:lpstr>Accurate, Synchronized, Good Grammar &amp; Punctuation  </vt:lpstr>
      <vt:lpstr>Auto-Caption: Let’s Leverage It!</vt:lpstr>
      <vt:lpstr>YouTube Classic Studio: For Videos You Own</vt:lpstr>
      <vt:lpstr>Just want the auto-captions? For Videos You Don’t Own</vt:lpstr>
      <vt:lpstr>DIY Captions is Unavailable </vt:lpstr>
      <vt:lpstr>Amara: For Videos You Don’t Own</vt:lpstr>
      <vt:lpstr>Sea Anemone Anatomy </vt:lpstr>
      <vt:lpstr>More Sessions!</vt:lpstr>
      <vt:lpstr>CVC-OEI Resources  CVC-OEI Instructional, Student Services Shared College Resources Information   Support Requests &amp; Questions  Email support@cvc.edu </vt:lpstr>
      <vt:lpstr>   Refer to Public Course Design Accessibility Criteria for Canvas Accessibility Guidance.  Request Free CCC Accessibility 3-Session Professional Development  Get a group of interested faculty and let’s dive deeper into Canvas and video accessibility  Free Accessible Course Layout (Simple)   Free Accessible Course Layout (Multiple Front Pages) </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Canvas Accessibility</dc:title>
  <dc:creator>Liezl Madrona</dc:creator>
  <cp:lastModifiedBy>Andrea Hanstein</cp:lastModifiedBy>
  <cp:revision>57</cp:revision>
  <dcterms:modified xsi:type="dcterms:W3CDTF">2020-03-23T17:47:51Z</dcterms:modified>
</cp:coreProperties>
</file>